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4" r:id="rId3"/>
    <p:sldId id="259" r:id="rId4"/>
    <p:sldId id="258" r:id="rId5"/>
    <p:sldId id="260" r:id="rId6"/>
    <p:sldId id="265" r:id="rId7"/>
    <p:sldId id="261" r:id="rId8"/>
    <p:sldId id="266" r:id="rId9"/>
    <p:sldId id="267" r:id="rId10"/>
    <p:sldId id="268" r:id="rId11"/>
    <p:sldId id="282" r:id="rId12"/>
    <p:sldId id="283" r:id="rId13"/>
    <p:sldId id="284" r:id="rId14"/>
    <p:sldId id="286" r:id="rId15"/>
    <p:sldId id="27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3" autoAdjust="0"/>
    <p:restoredTop sz="94660"/>
  </p:normalViewPr>
  <p:slideViewPr>
    <p:cSldViewPr snapToGrid="0">
      <p:cViewPr varScale="1">
        <p:scale>
          <a:sx n="87" d="100"/>
          <a:sy n="87" d="100"/>
        </p:scale>
        <p:origin x="66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703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010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365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343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35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73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72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529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94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576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94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815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lKelman/Predicting-Hotel-Bookings-Cancellation/blob/master/code/Project%20Notebook.ipynb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5BE232-005E-44EB-998B-733564EC0603}"/>
              </a:ext>
            </a:extLst>
          </p:cNvPr>
          <p:cNvCxnSpPr>
            <a:cxnSpLocks/>
          </p:cNvCxnSpPr>
          <p:nvPr/>
        </p:nvCxnSpPr>
        <p:spPr>
          <a:xfrm>
            <a:off x="9744984" y="3317875"/>
            <a:ext cx="2448000" cy="0"/>
          </a:xfrm>
          <a:prstGeom prst="line">
            <a:avLst/>
          </a:prstGeom>
          <a:ln w="9525">
            <a:gradFill flip="none" rotWithShape="1"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197100" y="2994025"/>
            <a:ext cx="754788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en-US" altLang="ko-KR" sz="2800" kern="0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Hotel Booking Cancel </a:t>
            </a:r>
            <a:r>
              <a:rPr lang="en-US" altLang="ko-KR" sz="2800" kern="0" dirty="0" err="1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Predict_PPT</a:t>
            </a:r>
            <a:endParaRPr lang="en-US" altLang="ko-KR" sz="28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05BE232-005E-44EB-998B-733564EC0603}"/>
              </a:ext>
            </a:extLst>
          </p:cNvPr>
          <p:cNvCxnSpPr>
            <a:cxnSpLocks/>
          </p:cNvCxnSpPr>
          <p:nvPr/>
        </p:nvCxnSpPr>
        <p:spPr>
          <a:xfrm>
            <a:off x="29484" y="4206875"/>
            <a:ext cx="2448000" cy="0"/>
          </a:xfrm>
          <a:prstGeom prst="line">
            <a:avLst/>
          </a:prstGeom>
          <a:ln w="9525">
            <a:gradFill flip="none" rotWithShape="1"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455314" y="4076070"/>
            <a:ext cx="713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강다영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38293" y="5319346"/>
            <a:ext cx="43346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github.com/JulKelman/Predicting-Hotel-Bookings-Cancellation/blob/master/code/Project%20Notebook.ipynb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50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6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en-US" altLang="ko-K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ko-KR" altLang="en-US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취소와 특성들 사이에 상관관계 파악</a:t>
            </a:r>
            <a:r>
              <a:rPr lang="en-US" altLang="ko-KR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(Correlation Coefficient)</a:t>
            </a:r>
            <a:endParaRPr lang="en-US" altLang="ko-KR" sz="4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013" t="26879" r="15081" b="13339"/>
          <a:stretch/>
        </p:blipFill>
        <p:spPr>
          <a:xfrm>
            <a:off x="1083354" y="1540640"/>
            <a:ext cx="10162008" cy="503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6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en-US" altLang="ko-K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ko-KR" altLang="en-US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상관관계 높은 </a:t>
            </a:r>
            <a:r>
              <a:rPr lang="en-US" altLang="ko-KR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Features</a:t>
            </a:r>
            <a:endParaRPr lang="en-US" altLang="ko-KR" sz="4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3946" t="26427" r="18186" b="23638"/>
          <a:stretch/>
        </p:blipFill>
        <p:spPr>
          <a:xfrm>
            <a:off x="1083354" y="1721224"/>
            <a:ext cx="10582836" cy="50048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3354" y="1371600"/>
            <a:ext cx="241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2-1) Lead Time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11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6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en-US" altLang="ko-K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ko-KR" altLang="en-US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상관관계 높은 </a:t>
            </a:r>
            <a:r>
              <a:rPr lang="en-US" altLang="ko-KR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Features</a:t>
            </a:r>
            <a:endParaRPr lang="en-US" altLang="ko-KR" sz="4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3946" t="26427" r="18186" b="23638"/>
          <a:stretch/>
        </p:blipFill>
        <p:spPr>
          <a:xfrm>
            <a:off x="1083354" y="1721224"/>
            <a:ext cx="10582836" cy="50048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3353" y="1371600"/>
            <a:ext cx="372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2-2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Total Of Special Requests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3920" t="41676" r="18041" b="7017"/>
          <a:stretch/>
        </p:blipFill>
        <p:spPr>
          <a:xfrm>
            <a:off x="1083353" y="1721224"/>
            <a:ext cx="10582838" cy="50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6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en-US" altLang="ko-K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ko-KR" altLang="en-US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상관관계 높은 </a:t>
            </a:r>
            <a:r>
              <a:rPr lang="en-US" altLang="ko-KR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Features</a:t>
            </a:r>
            <a:endParaRPr lang="en-US" altLang="ko-KR" sz="4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3946" t="26427" r="18186" b="23638"/>
          <a:stretch/>
        </p:blipFill>
        <p:spPr>
          <a:xfrm>
            <a:off x="1083354" y="1721224"/>
            <a:ext cx="10582836" cy="50048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3353" y="1371600"/>
            <a:ext cx="372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2-3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Parking space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3920" t="41676" r="18041" b="7017"/>
          <a:stretch/>
        </p:blipFill>
        <p:spPr>
          <a:xfrm>
            <a:off x="1083353" y="1721224"/>
            <a:ext cx="10582838" cy="50048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4157" t="34264" r="18251" b="15373"/>
          <a:stretch/>
        </p:blipFill>
        <p:spPr>
          <a:xfrm>
            <a:off x="1083352" y="1721225"/>
            <a:ext cx="10582838" cy="50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6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en-US" altLang="ko-K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ko-KR" altLang="en-US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상관관계 높은 </a:t>
            </a:r>
            <a:r>
              <a:rPr lang="en-US" altLang="ko-KR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Features</a:t>
            </a:r>
            <a:endParaRPr lang="en-US" altLang="ko-KR" sz="4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3946" t="26427" r="18186" b="23638"/>
          <a:stretch/>
        </p:blipFill>
        <p:spPr>
          <a:xfrm>
            <a:off x="1083354" y="1721224"/>
            <a:ext cx="10582836" cy="50048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3353" y="1371600"/>
            <a:ext cx="372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2-4) Deposit type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3920" t="41676" r="18041" b="7017"/>
          <a:stretch/>
        </p:blipFill>
        <p:spPr>
          <a:xfrm>
            <a:off x="1083353" y="1721224"/>
            <a:ext cx="10582838" cy="50048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4157" t="34264" r="18251" b="15373"/>
          <a:stretch/>
        </p:blipFill>
        <p:spPr>
          <a:xfrm>
            <a:off x="1083352" y="1721225"/>
            <a:ext cx="10582838" cy="50048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23904" t="35004" r="18253" b="15560"/>
          <a:stretch/>
        </p:blipFill>
        <p:spPr>
          <a:xfrm>
            <a:off x="1083350" y="1721223"/>
            <a:ext cx="10582839" cy="50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5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6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ko-KR" altLang="en-US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모델구축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en-US" altLang="ko-KR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Dummy Classifier</a:t>
            </a:r>
            <a:endParaRPr lang="en-US" altLang="ko-KR" sz="4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48" t="37858" r="17305" b="18497"/>
          <a:stretch/>
        </p:blipFill>
        <p:spPr>
          <a:xfrm>
            <a:off x="1083354" y="1573823"/>
            <a:ext cx="1029389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1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6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ko-KR" altLang="en-US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모델구축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en-US" altLang="ko-KR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Logistic Regression</a:t>
            </a:r>
            <a:endParaRPr lang="en-US" altLang="ko-KR" sz="4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9975" t="26688" r="15123" b="21683"/>
          <a:stretch/>
        </p:blipFill>
        <p:spPr>
          <a:xfrm>
            <a:off x="1083353" y="1629531"/>
            <a:ext cx="10381815" cy="476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6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ko-KR" altLang="en-US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모델구축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en-US" altLang="ko-KR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Decision Tree</a:t>
            </a:r>
            <a:endParaRPr lang="en-US" altLang="ko-KR" sz="4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3824" t="40372" r="18088" b="14313"/>
          <a:stretch/>
        </p:blipFill>
        <p:spPr>
          <a:xfrm>
            <a:off x="1083355" y="1633646"/>
            <a:ext cx="10241138" cy="481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6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ko-KR" altLang="en-US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모델구축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en-US" altLang="ko-KR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 Forest</a:t>
            </a:r>
            <a:endParaRPr lang="en-US" altLang="ko-KR" sz="4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4068" t="30915" r="17893" b="27189"/>
          <a:stretch/>
        </p:blipFill>
        <p:spPr>
          <a:xfrm>
            <a:off x="1083354" y="1670436"/>
            <a:ext cx="9579305" cy="478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0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6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ko-KR" altLang="en-US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모델구축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en-US" altLang="ko-KR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Neural Networks</a:t>
            </a:r>
            <a:endParaRPr lang="en-US" altLang="ko-KR" sz="4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4020" t="31569" r="17990" b="16312"/>
          <a:stretch/>
        </p:blipFill>
        <p:spPr>
          <a:xfrm>
            <a:off x="1083355" y="1496425"/>
            <a:ext cx="10443360" cy="524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5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19935" y="461016"/>
            <a:ext cx="4236842" cy="475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404656" y="2061904"/>
            <a:ext cx="2516714" cy="2516714"/>
          </a:xfrm>
          <a:prstGeom prst="ellipse">
            <a:avLst/>
          </a:prstGeom>
          <a:solidFill>
            <a:srgbClr val="02F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1600" b="1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전처리 </a:t>
            </a:r>
            <a:endParaRPr lang="en-US" altLang="ko-KR" sz="1600" b="1" dirty="0" smtClean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EDA </a:t>
            </a:r>
            <a:endParaRPr lang="en-US" altLang="ko-KR" sz="1600" b="1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55510" y="2061904"/>
            <a:ext cx="2516714" cy="2516714"/>
          </a:xfrm>
          <a:prstGeom prst="ellipse">
            <a:avLst/>
          </a:prstGeom>
          <a:solidFill>
            <a:srgbClr val="006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300" b="1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300" b="1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300" b="1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300" b="1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  <a:endParaRPr lang="en-US" altLang="ko-KR" sz="2300" b="1" dirty="0" smtClean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b="1" dirty="0" smtClean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300" b="1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300" b="1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9302948" y="1971976"/>
            <a:ext cx="2516714" cy="2516714"/>
          </a:xfrm>
          <a:prstGeom prst="ellipse">
            <a:avLst/>
          </a:prstGeom>
          <a:solidFill>
            <a:srgbClr val="02F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Confusion Matrix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</a:t>
            </a:r>
            <a:endParaRPr lang="en-US" altLang="ko-KR" sz="1600" b="1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353802" y="1971976"/>
            <a:ext cx="2516714" cy="2516714"/>
          </a:xfrm>
          <a:prstGeom prst="ellipse">
            <a:avLst/>
          </a:prstGeom>
          <a:solidFill>
            <a:srgbClr val="006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b="1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200" b="1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구축</a:t>
            </a:r>
            <a:endParaRPr lang="en-US" altLang="ko-KR" sz="2200" b="1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47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6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ko-KR" altLang="en-US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모델구축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en-US" altLang="ko-KR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Neural Networks(Training &amp; Testing Loss)</a:t>
            </a:r>
            <a:endParaRPr lang="en-US" altLang="ko-KR" sz="4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4020" t="27995" r="18040" b="15143"/>
          <a:stretch/>
        </p:blipFill>
        <p:spPr>
          <a:xfrm>
            <a:off x="1083353" y="1494712"/>
            <a:ext cx="10153215" cy="52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4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6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ko-KR" altLang="en-US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모델구축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en-US" altLang="ko-KR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Neural Networks(Training &amp; Testing Accuracy) </a:t>
            </a:r>
            <a:endParaRPr lang="en-US" altLang="ko-KR" sz="4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4116" t="28170" r="17943" b="18455"/>
          <a:stretch/>
        </p:blipFill>
        <p:spPr>
          <a:xfrm>
            <a:off x="1083354" y="1510547"/>
            <a:ext cx="10319752" cy="515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5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6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ko-KR" altLang="en-US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모델구축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en-US" altLang="ko-KR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Neural Networks(Training &amp; Testing Accuracy) </a:t>
            </a:r>
            <a:endParaRPr lang="en-US" altLang="ko-KR" sz="4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4020" t="39935" r="18137" b="28867"/>
          <a:stretch/>
        </p:blipFill>
        <p:spPr>
          <a:xfrm>
            <a:off x="1083355" y="1936376"/>
            <a:ext cx="10373540" cy="397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9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6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en-US" altLang="ko-K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Confusion</a:t>
            </a:r>
          </a:p>
          <a:p>
            <a:r>
              <a:rPr lang="en-US" altLang="ko-K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Matrix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en-US" altLang="ko-KR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Confusion Matrix</a:t>
            </a:r>
            <a:endParaRPr lang="en-US" altLang="ko-KR" sz="4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4018" t="44205" r="18212" b="10306"/>
          <a:stretch/>
        </p:blipFill>
        <p:spPr>
          <a:xfrm>
            <a:off x="1083354" y="1549687"/>
            <a:ext cx="10302683" cy="23893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4020" t="40565" r="18332" b="14364"/>
          <a:stretch/>
        </p:blipFill>
        <p:spPr>
          <a:xfrm>
            <a:off x="1083354" y="3939014"/>
            <a:ext cx="10302683" cy="27607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51031" y="4950044"/>
            <a:ext cx="50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4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TN</a:t>
            </a:r>
            <a:endParaRPr lang="ko-KR" altLang="en-US" dirty="0">
              <a:solidFill>
                <a:schemeClr val="accent4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2201" y="4950044"/>
            <a:ext cx="50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4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FP</a:t>
            </a:r>
            <a:endParaRPr lang="ko-KR" altLang="en-US" dirty="0">
              <a:solidFill>
                <a:schemeClr val="accent4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1" y="5640224"/>
            <a:ext cx="50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4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TP</a:t>
            </a:r>
            <a:endParaRPr lang="ko-KR" altLang="en-US" dirty="0">
              <a:solidFill>
                <a:schemeClr val="accent4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43188" y="5640224"/>
            <a:ext cx="50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F</a:t>
            </a:r>
            <a:r>
              <a:rPr lang="en-US" altLang="ko-KR" dirty="0" smtClean="0">
                <a:solidFill>
                  <a:schemeClr val="accent4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N</a:t>
            </a:r>
            <a:endParaRPr lang="ko-KR" altLang="en-US" dirty="0">
              <a:solidFill>
                <a:schemeClr val="accent4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60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6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en-US" altLang="ko-K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Confusion</a:t>
            </a:r>
          </a:p>
          <a:p>
            <a:r>
              <a:rPr lang="en-US" altLang="ko-K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Matrix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en-US" altLang="ko-KR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Neural Networks(Training &amp; Testing Accuracy) </a:t>
            </a:r>
            <a:endParaRPr lang="en-US" altLang="ko-KR" sz="4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4167" t="40740" r="18040" b="21177"/>
          <a:stretch/>
        </p:blipFill>
        <p:spPr>
          <a:xfrm>
            <a:off x="968188" y="1712259"/>
            <a:ext cx="10569389" cy="391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6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ko-KR" altLang="en-US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ko-KR" altLang="en-US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 및 대안제시</a:t>
            </a:r>
            <a:endParaRPr lang="en-US" altLang="ko-KR" sz="4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58238" y="1758590"/>
            <a:ext cx="7673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Neural Network </a:t>
            </a:r>
            <a:r>
              <a:rPr lang="ko-KR" altLang="en-US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정확도 가장 높음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리드타임</a:t>
            </a:r>
            <a:r>
              <a:rPr lang="en-US" altLang="ko-KR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특별요청사항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환불불가 보증금이 취소에 영향을 미친다는 결론 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48" name="그룹 447"/>
          <p:cNvGrpSpPr/>
          <p:nvPr/>
        </p:nvGrpSpPr>
        <p:grpSpPr>
          <a:xfrm>
            <a:off x="3517140" y="2581393"/>
            <a:ext cx="5771886" cy="859977"/>
            <a:chOff x="3517140" y="1599176"/>
            <a:chExt cx="5771886" cy="859977"/>
          </a:xfrm>
        </p:grpSpPr>
        <p:grpSp>
          <p:nvGrpSpPr>
            <p:cNvPr id="9" name="그룹 8"/>
            <p:cNvGrpSpPr/>
            <p:nvPr/>
          </p:nvGrpSpPr>
          <p:grpSpPr>
            <a:xfrm>
              <a:off x="3517140" y="1716502"/>
              <a:ext cx="520480" cy="646331"/>
              <a:chOff x="5982705" y="1112491"/>
              <a:chExt cx="520480" cy="646331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5982705" y="1170722"/>
                <a:ext cx="520480" cy="520480"/>
                <a:chOff x="6746877" y="3046415"/>
                <a:chExt cx="792162" cy="792163"/>
              </a:xfrm>
              <a:solidFill>
                <a:srgbClr val="F86767"/>
              </a:solidFill>
            </p:grpSpPr>
            <p:sp>
              <p:nvSpPr>
                <p:cNvPr id="12" name="Freeform 6"/>
                <p:cNvSpPr>
                  <a:spLocks/>
                </p:cNvSpPr>
                <p:nvPr/>
              </p:nvSpPr>
              <p:spPr bwMode="auto">
                <a:xfrm>
                  <a:off x="7019927" y="3078165"/>
                  <a:ext cx="1588" cy="6350"/>
                </a:xfrm>
                <a:custGeom>
                  <a:avLst/>
                  <a:gdLst>
                    <a:gd name="T0" fmla="*/ 3 w 4"/>
                    <a:gd name="T1" fmla="*/ 0 h 8"/>
                    <a:gd name="T2" fmla="*/ 3 w 4"/>
                    <a:gd name="T3" fmla="*/ 0 h 8"/>
                    <a:gd name="T4" fmla="*/ 4 w 4"/>
                    <a:gd name="T5" fmla="*/ 1 h 8"/>
                    <a:gd name="T6" fmla="*/ 4 w 4"/>
                    <a:gd name="T7" fmla="*/ 4 h 8"/>
                    <a:gd name="T8" fmla="*/ 4 w 4"/>
                    <a:gd name="T9" fmla="*/ 5 h 8"/>
                    <a:gd name="T10" fmla="*/ 3 w 4"/>
                    <a:gd name="T11" fmla="*/ 6 h 8"/>
                    <a:gd name="T12" fmla="*/ 0 w 4"/>
                    <a:gd name="T13" fmla="*/ 8 h 8"/>
                    <a:gd name="T14" fmla="*/ 0 w 4"/>
                    <a:gd name="T15" fmla="*/ 7 h 8"/>
                    <a:gd name="T16" fmla="*/ 0 w 4"/>
                    <a:gd name="T17" fmla="*/ 5 h 8"/>
                    <a:gd name="T18" fmla="*/ 0 w 4"/>
                    <a:gd name="T19" fmla="*/ 4 h 8"/>
                    <a:gd name="T20" fmla="*/ 0 w 4"/>
                    <a:gd name="T21" fmla="*/ 1 h 8"/>
                    <a:gd name="T22" fmla="*/ 2 w 4"/>
                    <a:gd name="T23" fmla="*/ 0 h 8"/>
                    <a:gd name="T24" fmla="*/ 3 w 4"/>
                    <a:gd name="T25" fmla="*/ 0 h 8"/>
                    <a:gd name="T26" fmla="*/ 3 w 4"/>
                    <a:gd name="T2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8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4" y="4"/>
                      </a:lnTo>
                      <a:lnTo>
                        <a:pt x="4" y="5"/>
                      </a:lnTo>
                      <a:lnTo>
                        <a:pt x="3" y="6"/>
                      </a:lnTo>
                      <a:lnTo>
                        <a:pt x="0" y="8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7"/>
                <p:cNvSpPr>
                  <a:spLocks/>
                </p:cNvSpPr>
                <p:nvPr/>
              </p:nvSpPr>
              <p:spPr bwMode="auto">
                <a:xfrm>
                  <a:off x="7070727" y="3055940"/>
                  <a:ext cx="6350" cy="6350"/>
                </a:xfrm>
                <a:custGeom>
                  <a:avLst/>
                  <a:gdLst>
                    <a:gd name="T0" fmla="*/ 9 w 9"/>
                    <a:gd name="T1" fmla="*/ 0 h 8"/>
                    <a:gd name="T2" fmla="*/ 0 w 9"/>
                    <a:gd name="T3" fmla="*/ 8 h 8"/>
                    <a:gd name="T4" fmla="*/ 1 w 9"/>
                    <a:gd name="T5" fmla="*/ 5 h 8"/>
                    <a:gd name="T6" fmla="*/ 9 w 9"/>
                    <a:gd name="T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9" y="0"/>
                      </a:moveTo>
                      <a:lnTo>
                        <a:pt x="0" y="8"/>
                      </a:lnTo>
                      <a:lnTo>
                        <a:pt x="1" y="5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Freeform 8"/>
                <p:cNvSpPr>
                  <a:spLocks/>
                </p:cNvSpPr>
                <p:nvPr/>
              </p:nvSpPr>
              <p:spPr bwMode="auto">
                <a:xfrm>
                  <a:off x="7088189" y="3054352"/>
                  <a:ext cx="31750" cy="7938"/>
                </a:xfrm>
                <a:custGeom>
                  <a:avLst/>
                  <a:gdLst>
                    <a:gd name="T0" fmla="*/ 29 w 40"/>
                    <a:gd name="T1" fmla="*/ 0 h 10"/>
                    <a:gd name="T2" fmla="*/ 35 w 40"/>
                    <a:gd name="T3" fmla="*/ 1 h 10"/>
                    <a:gd name="T4" fmla="*/ 40 w 40"/>
                    <a:gd name="T5" fmla="*/ 6 h 10"/>
                    <a:gd name="T6" fmla="*/ 31 w 40"/>
                    <a:gd name="T7" fmla="*/ 5 h 10"/>
                    <a:gd name="T8" fmla="*/ 21 w 40"/>
                    <a:gd name="T9" fmla="*/ 6 h 10"/>
                    <a:gd name="T10" fmla="*/ 10 w 40"/>
                    <a:gd name="T11" fmla="*/ 8 h 10"/>
                    <a:gd name="T12" fmla="*/ 0 w 40"/>
                    <a:gd name="T13" fmla="*/ 10 h 10"/>
                    <a:gd name="T14" fmla="*/ 4 w 40"/>
                    <a:gd name="T15" fmla="*/ 1 h 10"/>
                    <a:gd name="T16" fmla="*/ 7 w 40"/>
                    <a:gd name="T17" fmla="*/ 3 h 10"/>
                    <a:gd name="T18" fmla="*/ 13 w 40"/>
                    <a:gd name="T19" fmla="*/ 3 h 10"/>
                    <a:gd name="T20" fmla="*/ 21 w 40"/>
                    <a:gd name="T21" fmla="*/ 2 h 10"/>
                    <a:gd name="T22" fmla="*/ 29 w 40"/>
                    <a:gd name="T23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0" h="10">
                      <a:moveTo>
                        <a:pt x="29" y="0"/>
                      </a:moveTo>
                      <a:lnTo>
                        <a:pt x="35" y="1"/>
                      </a:lnTo>
                      <a:lnTo>
                        <a:pt x="40" y="6"/>
                      </a:lnTo>
                      <a:lnTo>
                        <a:pt x="31" y="5"/>
                      </a:lnTo>
                      <a:lnTo>
                        <a:pt x="21" y="6"/>
                      </a:lnTo>
                      <a:lnTo>
                        <a:pt x="10" y="8"/>
                      </a:lnTo>
                      <a:lnTo>
                        <a:pt x="0" y="10"/>
                      </a:lnTo>
                      <a:lnTo>
                        <a:pt x="4" y="1"/>
                      </a:lnTo>
                      <a:lnTo>
                        <a:pt x="7" y="3"/>
                      </a:lnTo>
                      <a:lnTo>
                        <a:pt x="13" y="3"/>
                      </a:lnTo>
                      <a:lnTo>
                        <a:pt x="21" y="2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" name="Freeform 9"/>
                <p:cNvSpPr>
                  <a:spLocks/>
                </p:cNvSpPr>
                <p:nvPr/>
              </p:nvSpPr>
              <p:spPr bwMode="auto">
                <a:xfrm>
                  <a:off x="7138989" y="3074990"/>
                  <a:ext cx="6350" cy="3175"/>
                </a:xfrm>
                <a:custGeom>
                  <a:avLst/>
                  <a:gdLst>
                    <a:gd name="T0" fmla="*/ 9 w 9"/>
                    <a:gd name="T1" fmla="*/ 0 h 3"/>
                    <a:gd name="T2" fmla="*/ 8 w 9"/>
                    <a:gd name="T3" fmla="*/ 0 h 3"/>
                    <a:gd name="T4" fmla="*/ 8 w 9"/>
                    <a:gd name="T5" fmla="*/ 1 h 3"/>
                    <a:gd name="T6" fmla="*/ 8 w 9"/>
                    <a:gd name="T7" fmla="*/ 1 h 3"/>
                    <a:gd name="T8" fmla="*/ 8 w 9"/>
                    <a:gd name="T9" fmla="*/ 3 h 3"/>
                    <a:gd name="T10" fmla="*/ 5 w 9"/>
                    <a:gd name="T11" fmla="*/ 2 h 3"/>
                    <a:gd name="T12" fmla="*/ 3 w 9"/>
                    <a:gd name="T13" fmla="*/ 2 h 3"/>
                    <a:gd name="T14" fmla="*/ 1 w 9"/>
                    <a:gd name="T15" fmla="*/ 2 h 3"/>
                    <a:gd name="T16" fmla="*/ 1 w 9"/>
                    <a:gd name="T17" fmla="*/ 2 h 3"/>
                    <a:gd name="T18" fmla="*/ 0 w 9"/>
                    <a:gd name="T19" fmla="*/ 1 h 3"/>
                    <a:gd name="T20" fmla="*/ 5 w 9"/>
                    <a:gd name="T21" fmla="*/ 1 h 3"/>
                    <a:gd name="T22" fmla="*/ 7 w 9"/>
                    <a:gd name="T23" fmla="*/ 0 h 3"/>
                    <a:gd name="T24" fmla="*/ 9 w 9"/>
                    <a:gd name="T25" fmla="*/ 0 h 3"/>
                    <a:gd name="T26" fmla="*/ 9 w 9"/>
                    <a:gd name="T2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" h="3">
                      <a:moveTo>
                        <a:pt x="9" y="0"/>
                      </a:moveTo>
                      <a:lnTo>
                        <a:pt x="8" y="0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8" y="3"/>
                      </a:lnTo>
                      <a:lnTo>
                        <a:pt x="5" y="2"/>
                      </a:lnTo>
                      <a:lnTo>
                        <a:pt x="3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5" y="1"/>
                      </a:lnTo>
                      <a:lnTo>
                        <a:pt x="7" y="0"/>
                      </a:lnTo>
                      <a:lnTo>
                        <a:pt x="9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" name="Freeform 10"/>
                <p:cNvSpPr>
                  <a:spLocks/>
                </p:cNvSpPr>
                <p:nvPr/>
              </p:nvSpPr>
              <p:spPr bwMode="auto">
                <a:xfrm>
                  <a:off x="7138989" y="3078165"/>
                  <a:ext cx="1588" cy="1588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1 h 2"/>
                    <a:gd name="T4" fmla="*/ 2 w 2"/>
                    <a:gd name="T5" fmla="*/ 2 h 2"/>
                    <a:gd name="T6" fmla="*/ 1 w 2"/>
                    <a:gd name="T7" fmla="*/ 2 h 2"/>
                    <a:gd name="T8" fmla="*/ 1 w 2"/>
                    <a:gd name="T9" fmla="*/ 2 h 2"/>
                    <a:gd name="T10" fmla="*/ 0 w 2"/>
                    <a:gd name="T11" fmla="*/ 1 h 2"/>
                    <a:gd name="T12" fmla="*/ 0 w 2"/>
                    <a:gd name="T13" fmla="*/ 1 h 2"/>
                    <a:gd name="T14" fmla="*/ 0 w 2"/>
                    <a:gd name="T15" fmla="*/ 0 h 2"/>
                    <a:gd name="T16" fmla="*/ 1 w 2"/>
                    <a:gd name="T1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lnTo>
                        <a:pt x="2" y="1"/>
                      </a:lnTo>
                      <a:lnTo>
                        <a:pt x="2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Freeform 11"/>
                <p:cNvSpPr>
                  <a:spLocks/>
                </p:cNvSpPr>
                <p:nvPr/>
              </p:nvSpPr>
              <p:spPr bwMode="auto">
                <a:xfrm>
                  <a:off x="7156452" y="3078165"/>
                  <a:ext cx="7938" cy="6350"/>
                </a:xfrm>
                <a:custGeom>
                  <a:avLst/>
                  <a:gdLst>
                    <a:gd name="T0" fmla="*/ 8 w 11"/>
                    <a:gd name="T1" fmla="*/ 0 h 9"/>
                    <a:gd name="T2" fmla="*/ 10 w 11"/>
                    <a:gd name="T3" fmla="*/ 2 h 9"/>
                    <a:gd name="T4" fmla="*/ 11 w 11"/>
                    <a:gd name="T5" fmla="*/ 4 h 9"/>
                    <a:gd name="T6" fmla="*/ 11 w 11"/>
                    <a:gd name="T7" fmla="*/ 6 h 9"/>
                    <a:gd name="T8" fmla="*/ 11 w 11"/>
                    <a:gd name="T9" fmla="*/ 7 h 9"/>
                    <a:gd name="T10" fmla="*/ 9 w 11"/>
                    <a:gd name="T11" fmla="*/ 8 h 9"/>
                    <a:gd name="T12" fmla="*/ 6 w 11"/>
                    <a:gd name="T13" fmla="*/ 9 h 9"/>
                    <a:gd name="T14" fmla="*/ 6 w 11"/>
                    <a:gd name="T15" fmla="*/ 8 h 9"/>
                    <a:gd name="T16" fmla="*/ 6 w 11"/>
                    <a:gd name="T17" fmla="*/ 7 h 9"/>
                    <a:gd name="T18" fmla="*/ 5 w 11"/>
                    <a:gd name="T19" fmla="*/ 7 h 9"/>
                    <a:gd name="T20" fmla="*/ 3 w 11"/>
                    <a:gd name="T21" fmla="*/ 6 h 9"/>
                    <a:gd name="T22" fmla="*/ 1 w 11"/>
                    <a:gd name="T23" fmla="*/ 5 h 9"/>
                    <a:gd name="T24" fmla="*/ 0 w 11"/>
                    <a:gd name="T25" fmla="*/ 4 h 9"/>
                    <a:gd name="T26" fmla="*/ 8 w 11"/>
                    <a:gd name="T2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8" y="0"/>
                      </a:moveTo>
                      <a:lnTo>
                        <a:pt x="10" y="2"/>
                      </a:lnTo>
                      <a:lnTo>
                        <a:pt x="11" y="4"/>
                      </a:lnTo>
                      <a:lnTo>
                        <a:pt x="11" y="6"/>
                      </a:lnTo>
                      <a:lnTo>
                        <a:pt x="11" y="7"/>
                      </a:lnTo>
                      <a:lnTo>
                        <a:pt x="9" y="8"/>
                      </a:lnTo>
                      <a:lnTo>
                        <a:pt x="6" y="9"/>
                      </a:lnTo>
                      <a:lnTo>
                        <a:pt x="6" y="8"/>
                      </a:lnTo>
                      <a:lnTo>
                        <a:pt x="6" y="7"/>
                      </a:lnTo>
                      <a:lnTo>
                        <a:pt x="5" y="7"/>
                      </a:lnTo>
                      <a:lnTo>
                        <a:pt x="3" y="6"/>
                      </a:lnTo>
                      <a:lnTo>
                        <a:pt x="1" y="5"/>
                      </a:lnTo>
                      <a:lnTo>
                        <a:pt x="0" y="4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2"/>
                <p:cNvSpPr>
                  <a:spLocks/>
                </p:cNvSpPr>
                <p:nvPr/>
              </p:nvSpPr>
              <p:spPr bwMode="auto">
                <a:xfrm>
                  <a:off x="7165977" y="3071815"/>
                  <a:ext cx="3175" cy="1588"/>
                </a:xfrm>
                <a:custGeom>
                  <a:avLst/>
                  <a:gdLst>
                    <a:gd name="T0" fmla="*/ 4 w 4"/>
                    <a:gd name="T1" fmla="*/ 0 h 3"/>
                    <a:gd name="T2" fmla="*/ 2 w 4"/>
                    <a:gd name="T3" fmla="*/ 2 h 3"/>
                    <a:gd name="T4" fmla="*/ 1 w 4"/>
                    <a:gd name="T5" fmla="*/ 3 h 3"/>
                    <a:gd name="T6" fmla="*/ 0 w 4"/>
                    <a:gd name="T7" fmla="*/ 3 h 3"/>
                    <a:gd name="T8" fmla="*/ 0 w 4"/>
                    <a:gd name="T9" fmla="*/ 2 h 3"/>
                    <a:gd name="T10" fmla="*/ 4 w 4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2" y="2"/>
                      </a:lnTo>
                      <a:lnTo>
                        <a:pt x="1" y="3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13"/>
                <p:cNvSpPr>
                  <a:spLocks/>
                </p:cNvSpPr>
                <p:nvPr/>
              </p:nvSpPr>
              <p:spPr bwMode="auto">
                <a:xfrm>
                  <a:off x="7158039" y="3070227"/>
                  <a:ext cx="7938" cy="4763"/>
                </a:xfrm>
                <a:custGeom>
                  <a:avLst/>
                  <a:gdLst>
                    <a:gd name="T0" fmla="*/ 7 w 9"/>
                    <a:gd name="T1" fmla="*/ 0 h 6"/>
                    <a:gd name="T2" fmla="*/ 7 w 9"/>
                    <a:gd name="T3" fmla="*/ 0 h 6"/>
                    <a:gd name="T4" fmla="*/ 7 w 9"/>
                    <a:gd name="T5" fmla="*/ 0 h 6"/>
                    <a:gd name="T6" fmla="*/ 9 w 9"/>
                    <a:gd name="T7" fmla="*/ 1 h 6"/>
                    <a:gd name="T8" fmla="*/ 9 w 9"/>
                    <a:gd name="T9" fmla="*/ 3 h 6"/>
                    <a:gd name="T10" fmla="*/ 0 w 9"/>
                    <a:gd name="T11" fmla="*/ 6 h 6"/>
                    <a:gd name="T12" fmla="*/ 1 w 9"/>
                    <a:gd name="T13" fmla="*/ 5 h 6"/>
                    <a:gd name="T14" fmla="*/ 3 w 9"/>
                    <a:gd name="T15" fmla="*/ 4 h 6"/>
                    <a:gd name="T16" fmla="*/ 4 w 9"/>
                    <a:gd name="T17" fmla="*/ 3 h 6"/>
                    <a:gd name="T18" fmla="*/ 4 w 9"/>
                    <a:gd name="T19" fmla="*/ 3 h 6"/>
                    <a:gd name="T20" fmla="*/ 4 w 9"/>
                    <a:gd name="T21" fmla="*/ 3 h 6"/>
                    <a:gd name="T22" fmla="*/ 4 w 9"/>
                    <a:gd name="T23" fmla="*/ 4 h 6"/>
                    <a:gd name="T24" fmla="*/ 5 w 9"/>
                    <a:gd name="T25" fmla="*/ 1 h 6"/>
                    <a:gd name="T26" fmla="*/ 6 w 9"/>
                    <a:gd name="T27" fmla="*/ 0 h 6"/>
                    <a:gd name="T28" fmla="*/ 7 w 9"/>
                    <a:gd name="T2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" h="6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9" y="1"/>
                      </a:lnTo>
                      <a:lnTo>
                        <a:pt x="9" y="3"/>
                      </a:ln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3" y="4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4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Freeform 14"/>
                <p:cNvSpPr>
                  <a:spLocks/>
                </p:cNvSpPr>
                <p:nvPr/>
              </p:nvSpPr>
              <p:spPr bwMode="auto">
                <a:xfrm>
                  <a:off x="7143752" y="3065465"/>
                  <a:ext cx="11113" cy="7938"/>
                </a:xfrm>
                <a:custGeom>
                  <a:avLst/>
                  <a:gdLst>
                    <a:gd name="T0" fmla="*/ 11 w 12"/>
                    <a:gd name="T1" fmla="*/ 0 h 9"/>
                    <a:gd name="T2" fmla="*/ 8 w 12"/>
                    <a:gd name="T3" fmla="*/ 2 h 9"/>
                    <a:gd name="T4" fmla="*/ 7 w 12"/>
                    <a:gd name="T5" fmla="*/ 3 h 9"/>
                    <a:gd name="T6" fmla="*/ 7 w 12"/>
                    <a:gd name="T7" fmla="*/ 4 h 9"/>
                    <a:gd name="T8" fmla="*/ 7 w 12"/>
                    <a:gd name="T9" fmla="*/ 5 h 9"/>
                    <a:gd name="T10" fmla="*/ 9 w 12"/>
                    <a:gd name="T11" fmla="*/ 6 h 9"/>
                    <a:gd name="T12" fmla="*/ 10 w 12"/>
                    <a:gd name="T13" fmla="*/ 8 h 9"/>
                    <a:gd name="T14" fmla="*/ 12 w 12"/>
                    <a:gd name="T15" fmla="*/ 9 h 9"/>
                    <a:gd name="T16" fmla="*/ 8 w 12"/>
                    <a:gd name="T17" fmla="*/ 9 h 9"/>
                    <a:gd name="T18" fmla="*/ 4 w 12"/>
                    <a:gd name="T19" fmla="*/ 8 h 9"/>
                    <a:gd name="T20" fmla="*/ 1 w 12"/>
                    <a:gd name="T21" fmla="*/ 6 h 9"/>
                    <a:gd name="T22" fmla="*/ 0 w 12"/>
                    <a:gd name="T23" fmla="*/ 5 h 9"/>
                    <a:gd name="T24" fmla="*/ 0 w 12"/>
                    <a:gd name="T25" fmla="*/ 4 h 9"/>
                    <a:gd name="T26" fmla="*/ 0 w 12"/>
                    <a:gd name="T27" fmla="*/ 2 h 9"/>
                    <a:gd name="T28" fmla="*/ 2 w 12"/>
                    <a:gd name="T29" fmla="*/ 1 h 9"/>
                    <a:gd name="T30" fmla="*/ 5 w 12"/>
                    <a:gd name="T31" fmla="*/ 1 h 9"/>
                    <a:gd name="T32" fmla="*/ 11 w 12"/>
                    <a:gd name="T3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" h="9">
                      <a:moveTo>
                        <a:pt x="11" y="0"/>
                      </a:moveTo>
                      <a:lnTo>
                        <a:pt x="8" y="2"/>
                      </a:lnTo>
                      <a:lnTo>
                        <a:pt x="7" y="3"/>
                      </a:lnTo>
                      <a:lnTo>
                        <a:pt x="7" y="4"/>
                      </a:lnTo>
                      <a:lnTo>
                        <a:pt x="7" y="5"/>
                      </a:lnTo>
                      <a:lnTo>
                        <a:pt x="9" y="6"/>
                      </a:lnTo>
                      <a:lnTo>
                        <a:pt x="10" y="8"/>
                      </a:lnTo>
                      <a:lnTo>
                        <a:pt x="12" y="9"/>
                      </a:lnTo>
                      <a:lnTo>
                        <a:pt x="8" y="9"/>
                      </a:lnTo>
                      <a:lnTo>
                        <a:pt x="4" y="8"/>
                      </a:lnTo>
                      <a:lnTo>
                        <a:pt x="1" y="6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5" y="1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15"/>
                <p:cNvSpPr>
                  <a:spLocks/>
                </p:cNvSpPr>
                <p:nvPr/>
              </p:nvSpPr>
              <p:spPr bwMode="auto">
                <a:xfrm>
                  <a:off x="7113589" y="3046415"/>
                  <a:ext cx="9525" cy="3175"/>
                </a:xfrm>
                <a:custGeom>
                  <a:avLst/>
                  <a:gdLst>
                    <a:gd name="T0" fmla="*/ 6 w 12"/>
                    <a:gd name="T1" fmla="*/ 0 h 5"/>
                    <a:gd name="T2" fmla="*/ 12 w 12"/>
                    <a:gd name="T3" fmla="*/ 3 h 5"/>
                    <a:gd name="T4" fmla="*/ 11 w 12"/>
                    <a:gd name="T5" fmla="*/ 5 h 5"/>
                    <a:gd name="T6" fmla="*/ 10 w 12"/>
                    <a:gd name="T7" fmla="*/ 5 h 5"/>
                    <a:gd name="T8" fmla="*/ 9 w 12"/>
                    <a:gd name="T9" fmla="*/ 5 h 5"/>
                    <a:gd name="T10" fmla="*/ 7 w 12"/>
                    <a:gd name="T11" fmla="*/ 5 h 5"/>
                    <a:gd name="T12" fmla="*/ 4 w 12"/>
                    <a:gd name="T13" fmla="*/ 3 h 5"/>
                    <a:gd name="T14" fmla="*/ 3 w 12"/>
                    <a:gd name="T15" fmla="*/ 3 h 5"/>
                    <a:gd name="T16" fmla="*/ 1 w 12"/>
                    <a:gd name="T17" fmla="*/ 3 h 5"/>
                    <a:gd name="T18" fmla="*/ 0 w 12"/>
                    <a:gd name="T19" fmla="*/ 3 h 5"/>
                    <a:gd name="T20" fmla="*/ 6 w 12"/>
                    <a:gd name="T2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5">
                      <a:moveTo>
                        <a:pt x="6" y="0"/>
                      </a:moveTo>
                      <a:lnTo>
                        <a:pt x="12" y="3"/>
                      </a:ln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9" y="5"/>
                      </a:lnTo>
                      <a:lnTo>
                        <a:pt x="7" y="5"/>
                      </a:lnTo>
                      <a:lnTo>
                        <a:pt x="4" y="3"/>
                      </a:lnTo>
                      <a:lnTo>
                        <a:pt x="3" y="3"/>
                      </a:lnTo>
                      <a:lnTo>
                        <a:pt x="1" y="3"/>
                      </a:lnTo>
                      <a:lnTo>
                        <a:pt x="0" y="3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16"/>
                <p:cNvSpPr>
                  <a:spLocks/>
                </p:cNvSpPr>
                <p:nvPr/>
              </p:nvSpPr>
              <p:spPr bwMode="auto">
                <a:xfrm>
                  <a:off x="7194552" y="3079752"/>
                  <a:ext cx="6350" cy="7938"/>
                </a:xfrm>
                <a:custGeom>
                  <a:avLst/>
                  <a:gdLst>
                    <a:gd name="T0" fmla="*/ 7 w 8"/>
                    <a:gd name="T1" fmla="*/ 0 h 10"/>
                    <a:gd name="T2" fmla="*/ 7 w 8"/>
                    <a:gd name="T3" fmla="*/ 4 h 10"/>
                    <a:gd name="T4" fmla="*/ 8 w 8"/>
                    <a:gd name="T5" fmla="*/ 6 h 10"/>
                    <a:gd name="T6" fmla="*/ 8 w 8"/>
                    <a:gd name="T7" fmla="*/ 8 h 10"/>
                    <a:gd name="T8" fmla="*/ 8 w 8"/>
                    <a:gd name="T9" fmla="*/ 10 h 10"/>
                    <a:gd name="T10" fmla="*/ 8 w 8"/>
                    <a:gd name="T11" fmla="*/ 8 h 10"/>
                    <a:gd name="T12" fmla="*/ 7 w 8"/>
                    <a:gd name="T13" fmla="*/ 7 h 10"/>
                    <a:gd name="T14" fmla="*/ 5 w 8"/>
                    <a:gd name="T15" fmla="*/ 5 h 10"/>
                    <a:gd name="T16" fmla="*/ 2 w 8"/>
                    <a:gd name="T17" fmla="*/ 4 h 10"/>
                    <a:gd name="T18" fmla="*/ 0 w 8"/>
                    <a:gd name="T19" fmla="*/ 3 h 10"/>
                    <a:gd name="T20" fmla="*/ 7 w 8"/>
                    <a:gd name="T21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10">
                      <a:moveTo>
                        <a:pt x="7" y="0"/>
                      </a:moveTo>
                      <a:lnTo>
                        <a:pt x="7" y="4"/>
                      </a:lnTo>
                      <a:lnTo>
                        <a:pt x="8" y="6"/>
                      </a:lnTo>
                      <a:lnTo>
                        <a:pt x="8" y="8"/>
                      </a:lnTo>
                      <a:lnTo>
                        <a:pt x="8" y="10"/>
                      </a:lnTo>
                      <a:lnTo>
                        <a:pt x="8" y="8"/>
                      </a:lnTo>
                      <a:lnTo>
                        <a:pt x="7" y="7"/>
                      </a:ln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17"/>
                <p:cNvSpPr>
                  <a:spLocks/>
                </p:cNvSpPr>
                <p:nvPr/>
              </p:nvSpPr>
              <p:spPr bwMode="auto">
                <a:xfrm>
                  <a:off x="7199314" y="3076577"/>
                  <a:ext cx="7938" cy="3175"/>
                </a:xfrm>
                <a:custGeom>
                  <a:avLst/>
                  <a:gdLst>
                    <a:gd name="T0" fmla="*/ 3 w 10"/>
                    <a:gd name="T1" fmla="*/ 0 h 3"/>
                    <a:gd name="T2" fmla="*/ 5 w 10"/>
                    <a:gd name="T3" fmla="*/ 0 h 3"/>
                    <a:gd name="T4" fmla="*/ 10 w 10"/>
                    <a:gd name="T5" fmla="*/ 1 h 3"/>
                    <a:gd name="T6" fmla="*/ 0 w 10"/>
                    <a:gd name="T7" fmla="*/ 3 h 3"/>
                    <a:gd name="T8" fmla="*/ 0 w 10"/>
                    <a:gd name="T9" fmla="*/ 2 h 3"/>
                    <a:gd name="T10" fmla="*/ 1 w 10"/>
                    <a:gd name="T11" fmla="*/ 1 h 3"/>
                    <a:gd name="T12" fmla="*/ 2 w 10"/>
                    <a:gd name="T13" fmla="*/ 1 h 3"/>
                    <a:gd name="T14" fmla="*/ 3 w 10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3">
                      <a:moveTo>
                        <a:pt x="3" y="0"/>
                      </a:moveTo>
                      <a:lnTo>
                        <a:pt x="5" y="0"/>
                      </a:lnTo>
                      <a:lnTo>
                        <a:pt x="10" y="1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1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18"/>
                <p:cNvSpPr>
                  <a:spLocks/>
                </p:cNvSpPr>
                <p:nvPr/>
              </p:nvSpPr>
              <p:spPr bwMode="auto">
                <a:xfrm>
                  <a:off x="7158039" y="3062290"/>
                  <a:ext cx="15875" cy="4763"/>
                </a:xfrm>
                <a:custGeom>
                  <a:avLst/>
                  <a:gdLst>
                    <a:gd name="T0" fmla="*/ 15 w 19"/>
                    <a:gd name="T1" fmla="*/ 0 h 7"/>
                    <a:gd name="T2" fmla="*/ 19 w 19"/>
                    <a:gd name="T3" fmla="*/ 0 h 7"/>
                    <a:gd name="T4" fmla="*/ 0 w 19"/>
                    <a:gd name="T5" fmla="*/ 7 h 7"/>
                    <a:gd name="T6" fmla="*/ 15 w 19"/>
                    <a:gd name="T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7">
                      <a:moveTo>
                        <a:pt x="15" y="0"/>
                      </a:moveTo>
                      <a:lnTo>
                        <a:pt x="19" y="0"/>
                      </a:lnTo>
                      <a:lnTo>
                        <a:pt x="0" y="7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9"/>
                <p:cNvSpPr>
                  <a:spLocks/>
                </p:cNvSpPr>
                <p:nvPr/>
              </p:nvSpPr>
              <p:spPr bwMode="auto">
                <a:xfrm>
                  <a:off x="7221539" y="3092452"/>
                  <a:ext cx="9525" cy="4763"/>
                </a:xfrm>
                <a:custGeom>
                  <a:avLst/>
                  <a:gdLst>
                    <a:gd name="T0" fmla="*/ 11 w 11"/>
                    <a:gd name="T1" fmla="*/ 0 h 6"/>
                    <a:gd name="T2" fmla="*/ 0 w 11"/>
                    <a:gd name="T3" fmla="*/ 6 h 6"/>
                    <a:gd name="T4" fmla="*/ 6 w 11"/>
                    <a:gd name="T5" fmla="*/ 1 h 6"/>
                    <a:gd name="T6" fmla="*/ 11 w 11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6">
                      <a:moveTo>
                        <a:pt x="11" y="0"/>
                      </a:moveTo>
                      <a:lnTo>
                        <a:pt x="0" y="6"/>
                      </a:lnTo>
                      <a:lnTo>
                        <a:pt x="6" y="1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20"/>
                <p:cNvSpPr>
                  <a:spLocks/>
                </p:cNvSpPr>
                <p:nvPr/>
              </p:nvSpPr>
              <p:spPr bwMode="auto">
                <a:xfrm>
                  <a:off x="7242177" y="3097215"/>
                  <a:ext cx="14288" cy="7938"/>
                </a:xfrm>
                <a:custGeom>
                  <a:avLst/>
                  <a:gdLst>
                    <a:gd name="T0" fmla="*/ 2 w 18"/>
                    <a:gd name="T1" fmla="*/ 0 h 10"/>
                    <a:gd name="T2" fmla="*/ 6 w 18"/>
                    <a:gd name="T3" fmla="*/ 3 h 10"/>
                    <a:gd name="T4" fmla="*/ 10 w 18"/>
                    <a:gd name="T5" fmla="*/ 5 h 10"/>
                    <a:gd name="T6" fmla="*/ 13 w 18"/>
                    <a:gd name="T7" fmla="*/ 7 h 10"/>
                    <a:gd name="T8" fmla="*/ 18 w 18"/>
                    <a:gd name="T9" fmla="*/ 8 h 10"/>
                    <a:gd name="T10" fmla="*/ 11 w 18"/>
                    <a:gd name="T11" fmla="*/ 9 h 10"/>
                    <a:gd name="T12" fmla="*/ 6 w 18"/>
                    <a:gd name="T13" fmla="*/ 10 h 10"/>
                    <a:gd name="T14" fmla="*/ 0 w 18"/>
                    <a:gd name="T15" fmla="*/ 10 h 10"/>
                    <a:gd name="T16" fmla="*/ 1 w 18"/>
                    <a:gd name="T17" fmla="*/ 10 h 10"/>
                    <a:gd name="T18" fmla="*/ 1 w 18"/>
                    <a:gd name="T19" fmla="*/ 8 h 10"/>
                    <a:gd name="T20" fmla="*/ 1 w 18"/>
                    <a:gd name="T21" fmla="*/ 7 h 10"/>
                    <a:gd name="T22" fmla="*/ 1 w 18"/>
                    <a:gd name="T23" fmla="*/ 4 h 10"/>
                    <a:gd name="T24" fmla="*/ 0 w 18"/>
                    <a:gd name="T25" fmla="*/ 3 h 10"/>
                    <a:gd name="T26" fmla="*/ 1 w 18"/>
                    <a:gd name="T27" fmla="*/ 1 h 10"/>
                    <a:gd name="T28" fmla="*/ 2 w 18"/>
                    <a:gd name="T2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10">
                      <a:moveTo>
                        <a:pt x="2" y="0"/>
                      </a:moveTo>
                      <a:lnTo>
                        <a:pt x="6" y="3"/>
                      </a:lnTo>
                      <a:lnTo>
                        <a:pt x="10" y="5"/>
                      </a:lnTo>
                      <a:lnTo>
                        <a:pt x="13" y="7"/>
                      </a:lnTo>
                      <a:lnTo>
                        <a:pt x="18" y="8"/>
                      </a:lnTo>
                      <a:lnTo>
                        <a:pt x="11" y="9"/>
                      </a:lnTo>
                      <a:lnTo>
                        <a:pt x="6" y="10"/>
                      </a:lnTo>
                      <a:lnTo>
                        <a:pt x="0" y="10"/>
                      </a:lnTo>
                      <a:lnTo>
                        <a:pt x="1" y="10"/>
                      </a:lnTo>
                      <a:lnTo>
                        <a:pt x="1" y="8"/>
                      </a:lnTo>
                      <a:lnTo>
                        <a:pt x="1" y="7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21"/>
                <p:cNvSpPr>
                  <a:spLocks/>
                </p:cNvSpPr>
                <p:nvPr/>
              </p:nvSpPr>
              <p:spPr bwMode="auto">
                <a:xfrm>
                  <a:off x="7256464" y="3101977"/>
                  <a:ext cx="6350" cy="1588"/>
                </a:xfrm>
                <a:custGeom>
                  <a:avLst/>
                  <a:gdLst>
                    <a:gd name="T0" fmla="*/ 9 w 9"/>
                    <a:gd name="T1" fmla="*/ 0 h 3"/>
                    <a:gd name="T2" fmla="*/ 3 w 9"/>
                    <a:gd name="T3" fmla="*/ 2 h 3"/>
                    <a:gd name="T4" fmla="*/ 0 w 9"/>
                    <a:gd name="T5" fmla="*/ 3 h 3"/>
                    <a:gd name="T6" fmla="*/ 4 w 9"/>
                    <a:gd name="T7" fmla="*/ 0 h 3"/>
                    <a:gd name="T8" fmla="*/ 9 w 9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3">
                      <a:moveTo>
                        <a:pt x="9" y="0"/>
                      </a:moveTo>
                      <a:lnTo>
                        <a:pt x="3" y="2"/>
                      </a:lnTo>
                      <a:lnTo>
                        <a:pt x="0" y="3"/>
                      </a:lnTo>
                      <a:lnTo>
                        <a:pt x="4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Freeform 22"/>
                <p:cNvSpPr>
                  <a:spLocks/>
                </p:cNvSpPr>
                <p:nvPr/>
              </p:nvSpPr>
              <p:spPr bwMode="auto">
                <a:xfrm>
                  <a:off x="7219952" y="3081340"/>
                  <a:ext cx="3175" cy="6350"/>
                </a:xfrm>
                <a:custGeom>
                  <a:avLst/>
                  <a:gdLst>
                    <a:gd name="T0" fmla="*/ 0 w 6"/>
                    <a:gd name="T1" fmla="*/ 0 h 9"/>
                    <a:gd name="T2" fmla="*/ 4 w 6"/>
                    <a:gd name="T3" fmla="*/ 1 h 9"/>
                    <a:gd name="T4" fmla="*/ 6 w 6"/>
                    <a:gd name="T5" fmla="*/ 9 h 9"/>
                    <a:gd name="T6" fmla="*/ 2 w 6"/>
                    <a:gd name="T7" fmla="*/ 6 h 9"/>
                    <a:gd name="T8" fmla="*/ 1 w 6"/>
                    <a:gd name="T9" fmla="*/ 3 h 9"/>
                    <a:gd name="T10" fmla="*/ 0 w 6"/>
                    <a:gd name="T11" fmla="*/ 2 h 9"/>
                    <a:gd name="T12" fmla="*/ 0 w 6"/>
                    <a:gd name="T1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9">
                      <a:moveTo>
                        <a:pt x="0" y="0"/>
                      </a:moveTo>
                      <a:lnTo>
                        <a:pt x="4" y="1"/>
                      </a:lnTo>
                      <a:lnTo>
                        <a:pt x="6" y="9"/>
                      </a:lnTo>
                      <a:lnTo>
                        <a:pt x="2" y="6"/>
                      </a:ln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Freeform 23"/>
                <p:cNvSpPr>
                  <a:spLocks/>
                </p:cNvSpPr>
                <p:nvPr/>
              </p:nvSpPr>
              <p:spPr bwMode="auto">
                <a:xfrm>
                  <a:off x="7221539" y="3081340"/>
                  <a:ext cx="6350" cy="3175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2 h 2"/>
                    <a:gd name="T4" fmla="*/ 0 w 6"/>
                    <a:gd name="T5" fmla="*/ 0 h 2"/>
                    <a:gd name="T6" fmla="*/ 0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lnTo>
                        <a:pt x="6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24"/>
                <p:cNvSpPr>
                  <a:spLocks/>
                </p:cNvSpPr>
                <p:nvPr/>
              </p:nvSpPr>
              <p:spPr bwMode="auto">
                <a:xfrm>
                  <a:off x="7218364" y="3079752"/>
                  <a:ext cx="1588" cy="1588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25"/>
                <p:cNvSpPr>
                  <a:spLocks/>
                </p:cNvSpPr>
                <p:nvPr/>
              </p:nvSpPr>
              <p:spPr bwMode="auto">
                <a:xfrm>
                  <a:off x="7189789" y="3059115"/>
                  <a:ext cx="9525" cy="9525"/>
                </a:xfrm>
                <a:custGeom>
                  <a:avLst/>
                  <a:gdLst>
                    <a:gd name="T0" fmla="*/ 9 w 13"/>
                    <a:gd name="T1" fmla="*/ 0 h 12"/>
                    <a:gd name="T2" fmla="*/ 12 w 13"/>
                    <a:gd name="T3" fmla="*/ 2 h 12"/>
                    <a:gd name="T4" fmla="*/ 13 w 13"/>
                    <a:gd name="T5" fmla="*/ 4 h 12"/>
                    <a:gd name="T6" fmla="*/ 13 w 13"/>
                    <a:gd name="T7" fmla="*/ 5 h 12"/>
                    <a:gd name="T8" fmla="*/ 12 w 13"/>
                    <a:gd name="T9" fmla="*/ 6 h 12"/>
                    <a:gd name="T10" fmla="*/ 10 w 13"/>
                    <a:gd name="T11" fmla="*/ 9 h 12"/>
                    <a:gd name="T12" fmla="*/ 8 w 13"/>
                    <a:gd name="T13" fmla="*/ 10 h 12"/>
                    <a:gd name="T14" fmla="*/ 5 w 13"/>
                    <a:gd name="T15" fmla="*/ 10 h 12"/>
                    <a:gd name="T16" fmla="*/ 3 w 13"/>
                    <a:gd name="T17" fmla="*/ 11 h 12"/>
                    <a:gd name="T18" fmla="*/ 0 w 13"/>
                    <a:gd name="T19" fmla="*/ 12 h 12"/>
                    <a:gd name="T20" fmla="*/ 4 w 13"/>
                    <a:gd name="T21" fmla="*/ 11 h 12"/>
                    <a:gd name="T22" fmla="*/ 6 w 13"/>
                    <a:gd name="T23" fmla="*/ 9 h 12"/>
                    <a:gd name="T24" fmla="*/ 6 w 13"/>
                    <a:gd name="T25" fmla="*/ 6 h 12"/>
                    <a:gd name="T26" fmla="*/ 7 w 13"/>
                    <a:gd name="T27" fmla="*/ 5 h 12"/>
                    <a:gd name="T28" fmla="*/ 7 w 13"/>
                    <a:gd name="T29" fmla="*/ 3 h 12"/>
                    <a:gd name="T30" fmla="*/ 7 w 13"/>
                    <a:gd name="T31" fmla="*/ 1 h 12"/>
                    <a:gd name="T32" fmla="*/ 9 w 13"/>
                    <a:gd name="T3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" h="12">
                      <a:moveTo>
                        <a:pt x="9" y="0"/>
                      </a:moveTo>
                      <a:lnTo>
                        <a:pt x="12" y="2"/>
                      </a:lnTo>
                      <a:lnTo>
                        <a:pt x="13" y="4"/>
                      </a:lnTo>
                      <a:lnTo>
                        <a:pt x="13" y="5"/>
                      </a:lnTo>
                      <a:lnTo>
                        <a:pt x="12" y="6"/>
                      </a:lnTo>
                      <a:lnTo>
                        <a:pt x="10" y="9"/>
                      </a:lnTo>
                      <a:lnTo>
                        <a:pt x="8" y="10"/>
                      </a:lnTo>
                      <a:lnTo>
                        <a:pt x="5" y="10"/>
                      </a:lnTo>
                      <a:lnTo>
                        <a:pt x="3" y="11"/>
                      </a:lnTo>
                      <a:lnTo>
                        <a:pt x="0" y="12"/>
                      </a:lnTo>
                      <a:lnTo>
                        <a:pt x="4" y="11"/>
                      </a:lnTo>
                      <a:lnTo>
                        <a:pt x="6" y="9"/>
                      </a:lnTo>
                      <a:lnTo>
                        <a:pt x="6" y="6"/>
                      </a:lnTo>
                      <a:lnTo>
                        <a:pt x="7" y="5"/>
                      </a:ln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26"/>
                <p:cNvSpPr>
                  <a:spLocks/>
                </p:cNvSpPr>
                <p:nvPr/>
              </p:nvSpPr>
              <p:spPr bwMode="auto">
                <a:xfrm>
                  <a:off x="7207252" y="3070227"/>
                  <a:ext cx="9525" cy="4763"/>
                </a:xfrm>
                <a:custGeom>
                  <a:avLst/>
                  <a:gdLst>
                    <a:gd name="T0" fmla="*/ 2 w 11"/>
                    <a:gd name="T1" fmla="*/ 0 h 7"/>
                    <a:gd name="T2" fmla="*/ 11 w 11"/>
                    <a:gd name="T3" fmla="*/ 5 h 7"/>
                    <a:gd name="T4" fmla="*/ 0 w 11"/>
                    <a:gd name="T5" fmla="*/ 7 h 7"/>
                    <a:gd name="T6" fmla="*/ 1 w 11"/>
                    <a:gd name="T7" fmla="*/ 6 h 7"/>
                    <a:gd name="T8" fmla="*/ 2 w 11"/>
                    <a:gd name="T9" fmla="*/ 4 h 7"/>
                    <a:gd name="T10" fmla="*/ 2 w 11"/>
                    <a:gd name="T11" fmla="*/ 3 h 7"/>
                    <a:gd name="T12" fmla="*/ 2 w 11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7">
                      <a:moveTo>
                        <a:pt x="2" y="0"/>
                      </a:moveTo>
                      <a:lnTo>
                        <a:pt x="11" y="5"/>
                      </a:lnTo>
                      <a:lnTo>
                        <a:pt x="0" y="7"/>
                      </a:lnTo>
                      <a:lnTo>
                        <a:pt x="1" y="6"/>
                      </a:lnTo>
                      <a:lnTo>
                        <a:pt x="2" y="4"/>
                      </a:lnTo>
                      <a:lnTo>
                        <a:pt x="2" y="3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" name="Freeform 27"/>
                <p:cNvSpPr>
                  <a:spLocks/>
                </p:cNvSpPr>
                <p:nvPr/>
              </p:nvSpPr>
              <p:spPr bwMode="auto">
                <a:xfrm>
                  <a:off x="7216777" y="3073402"/>
                  <a:ext cx="3175" cy="1588"/>
                </a:xfrm>
                <a:custGeom>
                  <a:avLst/>
                  <a:gdLst>
                    <a:gd name="T0" fmla="*/ 4 w 4"/>
                    <a:gd name="T1" fmla="*/ 0 h 2"/>
                    <a:gd name="T2" fmla="*/ 3 w 4"/>
                    <a:gd name="T3" fmla="*/ 2 h 2"/>
                    <a:gd name="T4" fmla="*/ 0 w 4"/>
                    <a:gd name="T5" fmla="*/ 1 h 2"/>
                    <a:gd name="T6" fmla="*/ 4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3" y="2"/>
                      </a:lnTo>
                      <a:lnTo>
                        <a:pt x="0" y="1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" name="Freeform 28"/>
                <p:cNvSpPr>
                  <a:spLocks/>
                </p:cNvSpPr>
                <p:nvPr/>
              </p:nvSpPr>
              <p:spPr bwMode="auto">
                <a:xfrm>
                  <a:off x="7250114" y="3087690"/>
                  <a:ext cx="14288" cy="6350"/>
                </a:xfrm>
                <a:custGeom>
                  <a:avLst/>
                  <a:gdLst>
                    <a:gd name="T0" fmla="*/ 2 w 18"/>
                    <a:gd name="T1" fmla="*/ 0 h 6"/>
                    <a:gd name="T2" fmla="*/ 10 w 18"/>
                    <a:gd name="T3" fmla="*/ 2 h 6"/>
                    <a:gd name="T4" fmla="*/ 18 w 18"/>
                    <a:gd name="T5" fmla="*/ 6 h 6"/>
                    <a:gd name="T6" fmla="*/ 12 w 18"/>
                    <a:gd name="T7" fmla="*/ 5 h 6"/>
                    <a:gd name="T8" fmla="*/ 8 w 18"/>
                    <a:gd name="T9" fmla="*/ 5 h 6"/>
                    <a:gd name="T10" fmla="*/ 3 w 18"/>
                    <a:gd name="T11" fmla="*/ 5 h 6"/>
                    <a:gd name="T12" fmla="*/ 1 w 18"/>
                    <a:gd name="T13" fmla="*/ 4 h 6"/>
                    <a:gd name="T14" fmla="*/ 0 w 18"/>
                    <a:gd name="T15" fmla="*/ 4 h 6"/>
                    <a:gd name="T16" fmla="*/ 0 w 18"/>
                    <a:gd name="T17" fmla="*/ 3 h 6"/>
                    <a:gd name="T18" fmla="*/ 1 w 18"/>
                    <a:gd name="T19" fmla="*/ 1 h 6"/>
                    <a:gd name="T20" fmla="*/ 2 w 18"/>
                    <a:gd name="T21" fmla="*/ 0 h 6"/>
                    <a:gd name="T22" fmla="*/ 2 w 18"/>
                    <a:gd name="T2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" h="6">
                      <a:moveTo>
                        <a:pt x="2" y="0"/>
                      </a:moveTo>
                      <a:lnTo>
                        <a:pt x="10" y="2"/>
                      </a:lnTo>
                      <a:lnTo>
                        <a:pt x="18" y="6"/>
                      </a:lnTo>
                      <a:lnTo>
                        <a:pt x="12" y="5"/>
                      </a:lnTo>
                      <a:lnTo>
                        <a:pt x="8" y="5"/>
                      </a:lnTo>
                      <a:lnTo>
                        <a:pt x="3" y="5"/>
                      </a:lnTo>
                      <a:lnTo>
                        <a:pt x="1" y="4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" name="Freeform 29"/>
                <p:cNvSpPr>
                  <a:spLocks/>
                </p:cNvSpPr>
                <p:nvPr/>
              </p:nvSpPr>
              <p:spPr bwMode="auto">
                <a:xfrm>
                  <a:off x="7237414" y="3086102"/>
                  <a:ext cx="1588" cy="0"/>
                </a:xfrm>
                <a:custGeom>
                  <a:avLst/>
                  <a:gdLst>
                    <a:gd name="T0" fmla="*/ 2 w 2"/>
                    <a:gd name="T1" fmla="*/ 2 w 2"/>
                    <a:gd name="T2" fmla="*/ 2 w 2"/>
                    <a:gd name="T3" fmla="*/ 0 w 2"/>
                    <a:gd name="T4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" name="Rectangle 30"/>
                <p:cNvSpPr>
                  <a:spLocks noChangeArrowheads="1"/>
                </p:cNvSpPr>
                <p:nvPr/>
              </p:nvSpPr>
              <p:spPr bwMode="auto">
                <a:xfrm>
                  <a:off x="7299327" y="3108327"/>
                  <a:ext cx="1588" cy="1588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Freeform 31"/>
                <p:cNvSpPr>
                  <a:spLocks/>
                </p:cNvSpPr>
                <p:nvPr/>
              </p:nvSpPr>
              <p:spPr bwMode="auto">
                <a:xfrm>
                  <a:off x="7245352" y="3086102"/>
                  <a:ext cx="7938" cy="1588"/>
                </a:xfrm>
                <a:custGeom>
                  <a:avLst/>
                  <a:gdLst>
                    <a:gd name="T0" fmla="*/ 5 w 10"/>
                    <a:gd name="T1" fmla="*/ 0 h 4"/>
                    <a:gd name="T2" fmla="*/ 7 w 10"/>
                    <a:gd name="T3" fmla="*/ 0 h 4"/>
                    <a:gd name="T4" fmla="*/ 9 w 10"/>
                    <a:gd name="T5" fmla="*/ 1 h 4"/>
                    <a:gd name="T6" fmla="*/ 10 w 10"/>
                    <a:gd name="T7" fmla="*/ 1 h 4"/>
                    <a:gd name="T8" fmla="*/ 10 w 10"/>
                    <a:gd name="T9" fmla="*/ 2 h 4"/>
                    <a:gd name="T10" fmla="*/ 9 w 10"/>
                    <a:gd name="T11" fmla="*/ 4 h 4"/>
                    <a:gd name="T12" fmla="*/ 5 w 10"/>
                    <a:gd name="T13" fmla="*/ 1 h 4"/>
                    <a:gd name="T14" fmla="*/ 0 w 10"/>
                    <a:gd name="T15" fmla="*/ 1 h 4"/>
                    <a:gd name="T16" fmla="*/ 3 w 10"/>
                    <a:gd name="T17" fmla="*/ 0 h 4"/>
                    <a:gd name="T18" fmla="*/ 5 w 10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4">
                      <a:moveTo>
                        <a:pt x="5" y="0"/>
                      </a:moveTo>
                      <a:lnTo>
                        <a:pt x="7" y="0"/>
                      </a:lnTo>
                      <a:lnTo>
                        <a:pt x="9" y="1"/>
                      </a:lnTo>
                      <a:lnTo>
                        <a:pt x="10" y="1"/>
                      </a:lnTo>
                      <a:lnTo>
                        <a:pt x="10" y="2"/>
                      </a:lnTo>
                      <a:lnTo>
                        <a:pt x="9" y="4"/>
                      </a:lnTo>
                      <a:lnTo>
                        <a:pt x="5" y="1"/>
                      </a:lnTo>
                      <a:lnTo>
                        <a:pt x="0" y="1"/>
                      </a:lnTo>
                      <a:lnTo>
                        <a:pt x="3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32"/>
                <p:cNvSpPr>
                  <a:spLocks/>
                </p:cNvSpPr>
                <p:nvPr/>
              </p:nvSpPr>
              <p:spPr bwMode="auto">
                <a:xfrm>
                  <a:off x="7270752" y="3098802"/>
                  <a:ext cx="3175" cy="4763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3 h 7"/>
                    <a:gd name="T4" fmla="*/ 4 w 4"/>
                    <a:gd name="T5" fmla="*/ 6 h 7"/>
                    <a:gd name="T6" fmla="*/ 3 w 4"/>
                    <a:gd name="T7" fmla="*/ 7 h 7"/>
                    <a:gd name="T8" fmla="*/ 2 w 4"/>
                    <a:gd name="T9" fmla="*/ 6 h 7"/>
                    <a:gd name="T10" fmla="*/ 1 w 4"/>
                    <a:gd name="T11" fmla="*/ 3 h 7"/>
                    <a:gd name="T12" fmla="*/ 0 w 4"/>
                    <a:gd name="T13" fmla="*/ 2 h 7"/>
                    <a:gd name="T14" fmla="*/ 0 w 4"/>
                    <a:gd name="T1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7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6"/>
                      </a:lnTo>
                      <a:lnTo>
                        <a:pt x="3" y="7"/>
                      </a:lnTo>
                      <a:lnTo>
                        <a:pt x="2" y="6"/>
                      </a:ln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33"/>
                <p:cNvSpPr>
                  <a:spLocks/>
                </p:cNvSpPr>
                <p:nvPr/>
              </p:nvSpPr>
              <p:spPr bwMode="auto">
                <a:xfrm>
                  <a:off x="7239002" y="3087690"/>
                  <a:ext cx="0" cy="1588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1 w 1"/>
                    <a:gd name="T5" fmla="*/ 1 h 1"/>
                    <a:gd name="T6" fmla="*/ 1 w 1"/>
                    <a:gd name="T7" fmla="*/ 1 h 1"/>
                    <a:gd name="T8" fmla="*/ 0 w 1"/>
                    <a:gd name="T9" fmla="*/ 0 h 1"/>
                    <a:gd name="T10" fmla="*/ 1 w 1"/>
                    <a:gd name="T11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34"/>
                <p:cNvSpPr>
                  <a:spLocks/>
                </p:cNvSpPr>
                <p:nvPr/>
              </p:nvSpPr>
              <p:spPr bwMode="auto">
                <a:xfrm>
                  <a:off x="7239002" y="3086102"/>
                  <a:ext cx="6350" cy="1588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0 h 3"/>
                    <a:gd name="T4" fmla="*/ 4 w 7"/>
                    <a:gd name="T5" fmla="*/ 1 h 3"/>
                    <a:gd name="T6" fmla="*/ 1 w 7"/>
                    <a:gd name="T7" fmla="*/ 3 h 3"/>
                    <a:gd name="T8" fmla="*/ 0 w 7"/>
                    <a:gd name="T9" fmla="*/ 0 h 3"/>
                    <a:gd name="T10" fmla="*/ 3 w 7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lnTo>
                        <a:pt x="7" y="0"/>
                      </a:lnTo>
                      <a:lnTo>
                        <a:pt x="4" y="1"/>
                      </a:lnTo>
                      <a:lnTo>
                        <a:pt x="1" y="3"/>
                      </a:lnTo>
                      <a:lnTo>
                        <a:pt x="0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Freeform 35"/>
                <p:cNvSpPr>
                  <a:spLocks/>
                </p:cNvSpPr>
                <p:nvPr/>
              </p:nvSpPr>
              <p:spPr bwMode="auto">
                <a:xfrm>
                  <a:off x="7299327" y="3079752"/>
                  <a:ext cx="34925" cy="28575"/>
                </a:xfrm>
                <a:custGeom>
                  <a:avLst/>
                  <a:gdLst>
                    <a:gd name="T0" fmla="*/ 12 w 43"/>
                    <a:gd name="T1" fmla="*/ 0 h 35"/>
                    <a:gd name="T2" fmla="*/ 18 w 43"/>
                    <a:gd name="T3" fmla="*/ 5 h 35"/>
                    <a:gd name="T4" fmla="*/ 25 w 43"/>
                    <a:gd name="T5" fmla="*/ 8 h 35"/>
                    <a:gd name="T6" fmla="*/ 31 w 43"/>
                    <a:gd name="T7" fmla="*/ 8 h 35"/>
                    <a:gd name="T8" fmla="*/ 36 w 43"/>
                    <a:gd name="T9" fmla="*/ 5 h 35"/>
                    <a:gd name="T10" fmla="*/ 36 w 43"/>
                    <a:gd name="T11" fmla="*/ 6 h 35"/>
                    <a:gd name="T12" fmla="*/ 36 w 43"/>
                    <a:gd name="T13" fmla="*/ 7 h 35"/>
                    <a:gd name="T14" fmla="*/ 35 w 43"/>
                    <a:gd name="T15" fmla="*/ 8 h 35"/>
                    <a:gd name="T16" fmla="*/ 33 w 43"/>
                    <a:gd name="T17" fmla="*/ 10 h 35"/>
                    <a:gd name="T18" fmla="*/ 32 w 43"/>
                    <a:gd name="T19" fmla="*/ 10 h 35"/>
                    <a:gd name="T20" fmla="*/ 31 w 43"/>
                    <a:gd name="T21" fmla="*/ 11 h 35"/>
                    <a:gd name="T22" fmla="*/ 43 w 43"/>
                    <a:gd name="T23" fmla="*/ 13 h 35"/>
                    <a:gd name="T24" fmla="*/ 41 w 43"/>
                    <a:gd name="T25" fmla="*/ 17 h 35"/>
                    <a:gd name="T26" fmla="*/ 36 w 43"/>
                    <a:gd name="T27" fmla="*/ 20 h 35"/>
                    <a:gd name="T28" fmla="*/ 30 w 43"/>
                    <a:gd name="T29" fmla="*/ 20 h 35"/>
                    <a:gd name="T30" fmla="*/ 25 w 43"/>
                    <a:gd name="T31" fmla="*/ 21 h 35"/>
                    <a:gd name="T32" fmla="*/ 21 w 43"/>
                    <a:gd name="T33" fmla="*/ 23 h 35"/>
                    <a:gd name="T34" fmla="*/ 20 w 43"/>
                    <a:gd name="T35" fmla="*/ 26 h 35"/>
                    <a:gd name="T36" fmla="*/ 19 w 43"/>
                    <a:gd name="T37" fmla="*/ 24 h 35"/>
                    <a:gd name="T38" fmla="*/ 18 w 43"/>
                    <a:gd name="T39" fmla="*/ 22 h 35"/>
                    <a:gd name="T40" fmla="*/ 18 w 43"/>
                    <a:gd name="T41" fmla="*/ 21 h 35"/>
                    <a:gd name="T42" fmla="*/ 18 w 43"/>
                    <a:gd name="T43" fmla="*/ 19 h 35"/>
                    <a:gd name="T44" fmla="*/ 17 w 43"/>
                    <a:gd name="T45" fmla="*/ 17 h 35"/>
                    <a:gd name="T46" fmla="*/ 15 w 43"/>
                    <a:gd name="T47" fmla="*/ 15 h 35"/>
                    <a:gd name="T48" fmla="*/ 12 w 43"/>
                    <a:gd name="T49" fmla="*/ 14 h 35"/>
                    <a:gd name="T50" fmla="*/ 8 w 43"/>
                    <a:gd name="T51" fmla="*/ 13 h 35"/>
                    <a:gd name="T52" fmla="*/ 5 w 43"/>
                    <a:gd name="T53" fmla="*/ 15 h 35"/>
                    <a:gd name="T54" fmla="*/ 6 w 43"/>
                    <a:gd name="T55" fmla="*/ 19 h 35"/>
                    <a:gd name="T56" fmla="*/ 8 w 43"/>
                    <a:gd name="T57" fmla="*/ 23 h 35"/>
                    <a:gd name="T58" fmla="*/ 11 w 43"/>
                    <a:gd name="T59" fmla="*/ 29 h 35"/>
                    <a:gd name="T60" fmla="*/ 13 w 43"/>
                    <a:gd name="T61" fmla="*/ 32 h 35"/>
                    <a:gd name="T62" fmla="*/ 9 w 43"/>
                    <a:gd name="T63" fmla="*/ 31 h 35"/>
                    <a:gd name="T64" fmla="*/ 6 w 43"/>
                    <a:gd name="T65" fmla="*/ 32 h 35"/>
                    <a:gd name="T66" fmla="*/ 3 w 43"/>
                    <a:gd name="T67" fmla="*/ 32 h 35"/>
                    <a:gd name="T68" fmla="*/ 2 w 43"/>
                    <a:gd name="T69" fmla="*/ 33 h 35"/>
                    <a:gd name="T70" fmla="*/ 1 w 43"/>
                    <a:gd name="T71" fmla="*/ 34 h 35"/>
                    <a:gd name="T72" fmla="*/ 0 w 43"/>
                    <a:gd name="T73" fmla="*/ 35 h 35"/>
                    <a:gd name="T74" fmla="*/ 0 w 43"/>
                    <a:gd name="T75" fmla="*/ 26 h 35"/>
                    <a:gd name="T76" fmla="*/ 1 w 43"/>
                    <a:gd name="T77" fmla="*/ 16 h 35"/>
                    <a:gd name="T78" fmla="*/ 3 w 43"/>
                    <a:gd name="T79" fmla="*/ 8 h 35"/>
                    <a:gd name="T80" fmla="*/ 7 w 43"/>
                    <a:gd name="T81" fmla="*/ 2 h 35"/>
                    <a:gd name="T82" fmla="*/ 12 w 43"/>
                    <a:gd name="T83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3" h="35">
                      <a:moveTo>
                        <a:pt x="12" y="0"/>
                      </a:moveTo>
                      <a:lnTo>
                        <a:pt x="18" y="5"/>
                      </a:lnTo>
                      <a:lnTo>
                        <a:pt x="25" y="8"/>
                      </a:lnTo>
                      <a:lnTo>
                        <a:pt x="31" y="8"/>
                      </a:lnTo>
                      <a:lnTo>
                        <a:pt x="36" y="5"/>
                      </a:lnTo>
                      <a:lnTo>
                        <a:pt x="36" y="6"/>
                      </a:lnTo>
                      <a:lnTo>
                        <a:pt x="36" y="7"/>
                      </a:lnTo>
                      <a:lnTo>
                        <a:pt x="35" y="8"/>
                      </a:lnTo>
                      <a:lnTo>
                        <a:pt x="33" y="10"/>
                      </a:lnTo>
                      <a:lnTo>
                        <a:pt x="32" y="10"/>
                      </a:lnTo>
                      <a:lnTo>
                        <a:pt x="31" y="11"/>
                      </a:lnTo>
                      <a:lnTo>
                        <a:pt x="43" y="13"/>
                      </a:lnTo>
                      <a:lnTo>
                        <a:pt x="41" y="17"/>
                      </a:lnTo>
                      <a:lnTo>
                        <a:pt x="36" y="20"/>
                      </a:lnTo>
                      <a:lnTo>
                        <a:pt x="30" y="20"/>
                      </a:lnTo>
                      <a:lnTo>
                        <a:pt x="25" y="21"/>
                      </a:lnTo>
                      <a:lnTo>
                        <a:pt x="21" y="23"/>
                      </a:lnTo>
                      <a:lnTo>
                        <a:pt x="20" y="26"/>
                      </a:lnTo>
                      <a:lnTo>
                        <a:pt x="19" y="24"/>
                      </a:lnTo>
                      <a:lnTo>
                        <a:pt x="18" y="22"/>
                      </a:lnTo>
                      <a:lnTo>
                        <a:pt x="18" y="21"/>
                      </a:lnTo>
                      <a:lnTo>
                        <a:pt x="18" y="19"/>
                      </a:lnTo>
                      <a:lnTo>
                        <a:pt x="17" y="17"/>
                      </a:lnTo>
                      <a:lnTo>
                        <a:pt x="15" y="15"/>
                      </a:lnTo>
                      <a:lnTo>
                        <a:pt x="12" y="14"/>
                      </a:lnTo>
                      <a:lnTo>
                        <a:pt x="8" y="13"/>
                      </a:lnTo>
                      <a:lnTo>
                        <a:pt x="5" y="15"/>
                      </a:lnTo>
                      <a:lnTo>
                        <a:pt x="6" y="19"/>
                      </a:lnTo>
                      <a:lnTo>
                        <a:pt x="8" y="23"/>
                      </a:lnTo>
                      <a:lnTo>
                        <a:pt x="11" y="29"/>
                      </a:lnTo>
                      <a:lnTo>
                        <a:pt x="13" y="32"/>
                      </a:lnTo>
                      <a:lnTo>
                        <a:pt x="9" y="31"/>
                      </a:lnTo>
                      <a:lnTo>
                        <a:pt x="6" y="32"/>
                      </a:lnTo>
                      <a:lnTo>
                        <a:pt x="3" y="32"/>
                      </a:lnTo>
                      <a:lnTo>
                        <a:pt x="2" y="33"/>
                      </a:lnTo>
                      <a:lnTo>
                        <a:pt x="1" y="34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" y="16"/>
                      </a:lnTo>
                      <a:lnTo>
                        <a:pt x="3" y="8"/>
                      </a:lnTo>
                      <a:lnTo>
                        <a:pt x="7" y="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" name="Freeform 36"/>
                <p:cNvSpPr>
                  <a:spLocks/>
                </p:cNvSpPr>
                <p:nvPr/>
              </p:nvSpPr>
              <p:spPr bwMode="auto">
                <a:xfrm>
                  <a:off x="7285039" y="3101977"/>
                  <a:ext cx="14288" cy="9525"/>
                </a:xfrm>
                <a:custGeom>
                  <a:avLst/>
                  <a:gdLst>
                    <a:gd name="T0" fmla="*/ 0 w 19"/>
                    <a:gd name="T1" fmla="*/ 0 h 14"/>
                    <a:gd name="T2" fmla="*/ 4 w 19"/>
                    <a:gd name="T3" fmla="*/ 0 h 14"/>
                    <a:gd name="T4" fmla="*/ 2 w 19"/>
                    <a:gd name="T5" fmla="*/ 1 h 14"/>
                    <a:gd name="T6" fmla="*/ 19 w 19"/>
                    <a:gd name="T7" fmla="*/ 10 h 14"/>
                    <a:gd name="T8" fmla="*/ 18 w 19"/>
                    <a:gd name="T9" fmla="*/ 11 h 14"/>
                    <a:gd name="T10" fmla="*/ 17 w 19"/>
                    <a:gd name="T11" fmla="*/ 11 h 14"/>
                    <a:gd name="T12" fmla="*/ 15 w 19"/>
                    <a:gd name="T13" fmla="*/ 13 h 14"/>
                    <a:gd name="T14" fmla="*/ 11 w 19"/>
                    <a:gd name="T15" fmla="*/ 13 h 14"/>
                    <a:gd name="T16" fmla="*/ 8 w 19"/>
                    <a:gd name="T17" fmla="*/ 14 h 14"/>
                    <a:gd name="T18" fmla="*/ 6 w 19"/>
                    <a:gd name="T19" fmla="*/ 8 h 14"/>
                    <a:gd name="T20" fmla="*/ 5 w 19"/>
                    <a:gd name="T21" fmla="*/ 5 h 14"/>
                    <a:gd name="T22" fmla="*/ 2 w 19"/>
                    <a:gd name="T23" fmla="*/ 3 h 14"/>
                    <a:gd name="T24" fmla="*/ 0 w 19"/>
                    <a:gd name="T25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9" h="14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9" y="10"/>
                      </a:lnTo>
                      <a:lnTo>
                        <a:pt x="18" y="11"/>
                      </a:lnTo>
                      <a:lnTo>
                        <a:pt x="17" y="11"/>
                      </a:lnTo>
                      <a:lnTo>
                        <a:pt x="15" y="13"/>
                      </a:lnTo>
                      <a:lnTo>
                        <a:pt x="11" y="13"/>
                      </a:lnTo>
                      <a:lnTo>
                        <a:pt x="8" y="14"/>
                      </a:lnTo>
                      <a:lnTo>
                        <a:pt x="6" y="8"/>
                      </a:lnTo>
                      <a:lnTo>
                        <a:pt x="5" y="5"/>
                      </a:lnTo>
                      <a:lnTo>
                        <a:pt x="2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" name="Freeform 37"/>
                <p:cNvSpPr>
                  <a:spLocks/>
                </p:cNvSpPr>
                <p:nvPr/>
              </p:nvSpPr>
              <p:spPr bwMode="auto">
                <a:xfrm>
                  <a:off x="7264402" y="3084515"/>
                  <a:ext cx="20638" cy="17463"/>
                </a:xfrm>
                <a:custGeom>
                  <a:avLst/>
                  <a:gdLst>
                    <a:gd name="T0" fmla="*/ 15 w 25"/>
                    <a:gd name="T1" fmla="*/ 0 h 22"/>
                    <a:gd name="T2" fmla="*/ 19 w 25"/>
                    <a:gd name="T3" fmla="*/ 0 h 22"/>
                    <a:gd name="T4" fmla="*/ 22 w 25"/>
                    <a:gd name="T5" fmla="*/ 1 h 22"/>
                    <a:gd name="T6" fmla="*/ 22 w 25"/>
                    <a:gd name="T7" fmla="*/ 4 h 22"/>
                    <a:gd name="T8" fmla="*/ 22 w 25"/>
                    <a:gd name="T9" fmla="*/ 7 h 22"/>
                    <a:gd name="T10" fmla="*/ 20 w 25"/>
                    <a:gd name="T11" fmla="*/ 9 h 22"/>
                    <a:gd name="T12" fmla="*/ 19 w 25"/>
                    <a:gd name="T13" fmla="*/ 10 h 22"/>
                    <a:gd name="T14" fmla="*/ 16 w 25"/>
                    <a:gd name="T15" fmla="*/ 11 h 22"/>
                    <a:gd name="T16" fmla="*/ 13 w 25"/>
                    <a:gd name="T17" fmla="*/ 12 h 22"/>
                    <a:gd name="T18" fmla="*/ 11 w 25"/>
                    <a:gd name="T19" fmla="*/ 13 h 22"/>
                    <a:gd name="T20" fmla="*/ 9 w 25"/>
                    <a:gd name="T21" fmla="*/ 16 h 22"/>
                    <a:gd name="T22" fmla="*/ 14 w 25"/>
                    <a:gd name="T23" fmla="*/ 17 h 22"/>
                    <a:gd name="T24" fmla="*/ 19 w 25"/>
                    <a:gd name="T25" fmla="*/ 19 h 22"/>
                    <a:gd name="T26" fmla="*/ 22 w 25"/>
                    <a:gd name="T27" fmla="*/ 20 h 22"/>
                    <a:gd name="T28" fmla="*/ 25 w 25"/>
                    <a:gd name="T29" fmla="*/ 22 h 22"/>
                    <a:gd name="T30" fmla="*/ 6 w 25"/>
                    <a:gd name="T31" fmla="*/ 18 h 22"/>
                    <a:gd name="T32" fmla="*/ 6 w 25"/>
                    <a:gd name="T33" fmla="*/ 18 h 22"/>
                    <a:gd name="T34" fmla="*/ 8 w 25"/>
                    <a:gd name="T35" fmla="*/ 17 h 22"/>
                    <a:gd name="T36" fmla="*/ 9 w 25"/>
                    <a:gd name="T37" fmla="*/ 17 h 22"/>
                    <a:gd name="T38" fmla="*/ 10 w 25"/>
                    <a:gd name="T39" fmla="*/ 18 h 22"/>
                    <a:gd name="T40" fmla="*/ 11 w 25"/>
                    <a:gd name="T41" fmla="*/ 18 h 22"/>
                    <a:gd name="T42" fmla="*/ 11 w 25"/>
                    <a:gd name="T43" fmla="*/ 17 h 22"/>
                    <a:gd name="T44" fmla="*/ 11 w 25"/>
                    <a:gd name="T45" fmla="*/ 17 h 22"/>
                    <a:gd name="T46" fmla="*/ 9 w 25"/>
                    <a:gd name="T47" fmla="*/ 16 h 22"/>
                    <a:gd name="T48" fmla="*/ 8 w 25"/>
                    <a:gd name="T49" fmla="*/ 17 h 22"/>
                    <a:gd name="T50" fmla="*/ 6 w 25"/>
                    <a:gd name="T51" fmla="*/ 17 h 22"/>
                    <a:gd name="T52" fmla="*/ 6 w 25"/>
                    <a:gd name="T53" fmla="*/ 17 h 22"/>
                    <a:gd name="T54" fmla="*/ 6 w 25"/>
                    <a:gd name="T55" fmla="*/ 17 h 22"/>
                    <a:gd name="T56" fmla="*/ 6 w 25"/>
                    <a:gd name="T57" fmla="*/ 18 h 22"/>
                    <a:gd name="T58" fmla="*/ 6 w 25"/>
                    <a:gd name="T59" fmla="*/ 18 h 22"/>
                    <a:gd name="T60" fmla="*/ 6 w 25"/>
                    <a:gd name="T61" fmla="*/ 18 h 22"/>
                    <a:gd name="T62" fmla="*/ 8 w 25"/>
                    <a:gd name="T63" fmla="*/ 19 h 22"/>
                    <a:gd name="T64" fmla="*/ 3 w 25"/>
                    <a:gd name="T65" fmla="*/ 16 h 22"/>
                    <a:gd name="T66" fmla="*/ 0 w 25"/>
                    <a:gd name="T67" fmla="*/ 12 h 22"/>
                    <a:gd name="T68" fmla="*/ 4 w 25"/>
                    <a:gd name="T69" fmla="*/ 13 h 22"/>
                    <a:gd name="T70" fmla="*/ 10 w 25"/>
                    <a:gd name="T71" fmla="*/ 15 h 22"/>
                    <a:gd name="T72" fmla="*/ 8 w 25"/>
                    <a:gd name="T73" fmla="*/ 12 h 22"/>
                    <a:gd name="T74" fmla="*/ 6 w 25"/>
                    <a:gd name="T75" fmla="*/ 11 h 22"/>
                    <a:gd name="T76" fmla="*/ 6 w 25"/>
                    <a:gd name="T77" fmla="*/ 10 h 22"/>
                    <a:gd name="T78" fmla="*/ 8 w 25"/>
                    <a:gd name="T79" fmla="*/ 9 h 22"/>
                    <a:gd name="T80" fmla="*/ 9 w 25"/>
                    <a:gd name="T81" fmla="*/ 9 h 22"/>
                    <a:gd name="T82" fmla="*/ 10 w 25"/>
                    <a:gd name="T83" fmla="*/ 8 h 22"/>
                    <a:gd name="T84" fmla="*/ 11 w 25"/>
                    <a:gd name="T85" fmla="*/ 8 h 22"/>
                    <a:gd name="T86" fmla="*/ 11 w 25"/>
                    <a:gd name="T87" fmla="*/ 7 h 22"/>
                    <a:gd name="T88" fmla="*/ 11 w 25"/>
                    <a:gd name="T89" fmla="*/ 7 h 22"/>
                    <a:gd name="T90" fmla="*/ 11 w 25"/>
                    <a:gd name="T91" fmla="*/ 6 h 22"/>
                    <a:gd name="T92" fmla="*/ 9 w 25"/>
                    <a:gd name="T93" fmla="*/ 6 h 22"/>
                    <a:gd name="T94" fmla="*/ 4 w 25"/>
                    <a:gd name="T95" fmla="*/ 4 h 22"/>
                    <a:gd name="T96" fmla="*/ 6 w 25"/>
                    <a:gd name="T97" fmla="*/ 3 h 22"/>
                    <a:gd name="T98" fmla="*/ 9 w 25"/>
                    <a:gd name="T99" fmla="*/ 3 h 22"/>
                    <a:gd name="T100" fmla="*/ 11 w 25"/>
                    <a:gd name="T101" fmla="*/ 2 h 22"/>
                    <a:gd name="T102" fmla="*/ 12 w 25"/>
                    <a:gd name="T103" fmla="*/ 1 h 22"/>
                    <a:gd name="T104" fmla="*/ 13 w 25"/>
                    <a:gd name="T105" fmla="*/ 0 h 22"/>
                    <a:gd name="T106" fmla="*/ 15 w 25"/>
                    <a:gd name="T10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5" h="22">
                      <a:moveTo>
                        <a:pt x="15" y="0"/>
                      </a:moveTo>
                      <a:lnTo>
                        <a:pt x="19" y="0"/>
                      </a:lnTo>
                      <a:lnTo>
                        <a:pt x="22" y="1"/>
                      </a:lnTo>
                      <a:lnTo>
                        <a:pt x="22" y="4"/>
                      </a:lnTo>
                      <a:lnTo>
                        <a:pt x="22" y="7"/>
                      </a:lnTo>
                      <a:lnTo>
                        <a:pt x="20" y="9"/>
                      </a:lnTo>
                      <a:lnTo>
                        <a:pt x="19" y="10"/>
                      </a:lnTo>
                      <a:lnTo>
                        <a:pt x="16" y="11"/>
                      </a:lnTo>
                      <a:lnTo>
                        <a:pt x="13" y="12"/>
                      </a:lnTo>
                      <a:lnTo>
                        <a:pt x="11" y="13"/>
                      </a:lnTo>
                      <a:lnTo>
                        <a:pt x="9" y="16"/>
                      </a:lnTo>
                      <a:lnTo>
                        <a:pt x="14" y="17"/>
                      </a:lnTo>
                      <a:lnTo>
                        <a:pt x="19" y="19"/>
                      </a:lnTo>
                      <a:lnTo>
                        <a:pt x="22" y="20"/>
                      </a:lnTo>
                      <a:lnTo>
                        <a:pt x="25" y="2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8" y="17"/>
                      </a:lnTo>
                      <a:lnTo>
                        <a:pt x="9" y="17"/>
                      </a:lnTo>
                      <a:lnTo>
                        <a:pt x="10" y="18"/>
                      </a:lnTo>
                      <a:lnTo>
                        <a:pt x="11" y="18"/>
                      </a:lnTo>
                      <a:lnTo>
                        <a:pt x="11" y="17"/>
                      </a:lnTo>
                      <a:lnTo>
                        <a:pt x="11" y="17"/>
                      </a:lnTo>
                      <a:lnTo>
                        <a:pt x="9" y="16"/>
                      </a:lnTo>
                      <a:lnTo>
                        <a:pt x="8" y="17"/>
                      </a:lnTo>
                      <a:lnTo>
                        <a:pt x="6" y="17"/>
                      </a:lnTo>
                      <a:lnTo>
                        <a:pt x="6" y="17"/>
                      </a:lnTo>
                      <a:lnTo>
                        <a:pt x="6" y="17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8" y="19"/>
                      </a:lnTo>
                      <a:lnTo>
                        <a:pt x="3" y="16"/>
                      </a:lnTo>
                      <a:lnTo>
                        <a:pt x="0" y="12"/>
                      </a:lnTo>
                      <a:lnTo>
                        <a:pt x="4" y="13"/>
                      </a:lnTo>
                      <a:lnTo>
                        <a:pt x="10" y="15"/>
                      </a:lnTo>
                      <a:lnTo>
                        <a:pt x="8" y="12"/>
                      </a:lnTo>
                      <a:lnTo>
                        <a:pt x="6" y="11"/>
                      </a:lnTo>
                      <a:lnTo>
                        <a:pt x="6" y="10"/>
                      </a:lnTo>
                      <a:lnTo>
                        <a:pt x="8" y="9"/>
                      </a:lnTo>
                      <a:lnTo>
                        <a:pt x="9" y="9"/>
                      </a:lnTo>
                      <a:lnTo>
                        <a:pt x="10" y="8"/>
                      </a:lnTo>
                      <a:lnTo>
                        <a:pt x="11" y="8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11" y="6"/>
                      </a:lnTo>
                      <a:lnTo>
                        <a:pt x="9" y="6"/>
                      </a:lnTo>
                      <a:lnTo>
                        <a:pt x="4" y="4"/>
                      </a:lnTo>
                      <a:lnTo>
                        <a:pt x="6" y="3"/>
                      </a:lnTo>
                      <a:lnTo>
                        <a:pt x="9" y="3"/>
                      </a:lnTo>
                      <a:lnTo>
                        <a:pt x="11" y="2"/>
                      </a:lnTo>
                      <a:lnTo>
                        <a:pt x="12" y="1"/>
                      </a:lnTo>
                      <a:lnTo>
                        <a:pt x="13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" name="Freeform 38"/>
                <p:cNvSpPr>
                  <a:spLocks/>
                </p:cNvSpPr>
                <p:nvPr/>
              </p:nvSpPr>
              <p:spPr bwMode="auto">
                <a:xfrm>
                  <a:off x="7205664" y="3048002"/>
                  <a:ext cx="1588" cy="1588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2 h 3"/>
                    <a:gd name="T4" fmla="*/ 1 w 1"/>
                    <a:gd name="T5" fmla="*/ 2 h 3"/>
                    <a:gd name="T6" fmla="*/ 0 w 1"/>
                    <a:gd name="T7" fmla="*/ 3 h 3"/>
                    <a:gd name="T8" fmla="*/ 0 w 1"/>
                    <a:gd name="T9" fmla="*/ 2 h 3"/>
                    <a:gd name="T10" fmla="*/ 0 w 1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" name="Freeform 39"/>
                <p:cNvSpPr>
                  <a:spLocks noEditPoints="1"/>
                </p:cNvSpPr>
                <p:nvPr/>
              </p:nvSpPr>
              <p:spPr bwMode="auto">
                <a:xfrm>
                  <a:off x="7202489" y="3049590"/>
                  <a:ext cx="14288" cy="17463"/>
                </a:xfrm>
                <a:custGeom>
                  <a:avLst/>
                  <a:gdLst>
                    <a:gd name="T0" fmla="*/ 18 w 19"/>
                    <a:gd name="T1" fmla="*/ 20 h 22"/>
                    <a:gd name="T2" fmla="*/ 19 w 19"/>
                    <a:gd name="T3" fmla="*/ 21 h 22"/>
                    <a:gd name="T4" fmla="*/ 19 w 19"/>
                    <a:gd name="T5" fmla="*/ 22 h 22"/>
                    <a:gd name="T6" fmla="*/ 18 w 19"/>
                    <a:gd name="T7" fmla="*/ 20 h 22"/>
                    <a:gd name="T8" fmla="*/ 6 w 19"/>
                    <a:gd name="T9" fmla="*/ 0 h 22"/>
                    <a:gd name="T10" fmla="*/ 6 w 19"/>
                    <a:gd name="T11" fmla="*/ 1 h 22"/>
                    <a:gd name="T12" fmla="*/ 4 w 19"/>
                    <a:gd name="T13" fmla="*/ 1 h 22"/>
                    <a:gd name="T14" fmla="*/ 4 w 19"/>
                    <a:gd name="T15" fmla="*/ 2 h 22"/>
                    <a:gd name="T16" fmla="*/ 3 w 19"/>
                    <a:gd name="T17" fmla="*/ 3 h 22"/>
                    <a:gd name="T18" fmla="*/ 4 w 19"/>
                    <a:gd name="T19" fmla="*/ 4 h 22"/>
                    <a:gd name="T20" fmla="*/ 6 w 19"/>
                    <a:gd name="T21" fmla="*/ 5 h 22"/>
                    <a:gd name="T22" fmla="*/ 8 w 19"/>
                    <a:gd name="T23" fmla="*/ 5 h 22"/>
                    <a:gd name="T24" fmla="*/ 9 w 19"/>
                    <a:gd name="T25" fmla="*/ 5 h 22"/>
                    <a:gd name="T26" fmla="*/ 11 w 19"/>
                    <a:gd name="T27" fmla="*/ 4 h 22"/>
                    <a:gd name="T28" fmla="*/ 12 w 19"/>
                    <a:gd name="T29" fmla="*/ 4 h 22"/>
                    <a:gd name="T30" fmla="*/ 13 w 19"/>
                    <a:gd name="T31" fmla="*/ 3 h 22"/>
                    <a:gd name="T32" fmla="*/ 17 w 19"/>
                    <a:gd name="T33" fmla="*/ 13 h 22"/>
                    <a:gd name="T34" fmla="*/ 18 w 19"/>
                    <a:gd name="T35" fmla="*/ 20 h 22"/>
                    <a:gd name="T36" fmla="*/ 18 w 19"/>
                    <a:gd name="T37" fmla="*/ 20 h 22"/>
                    <a:gd name="T38" fmla="*/ 17 w 19"/>
                    <a:gd name="T39" fmla="*/ 17 h 22"/>
                    <a:gd name="T40" fmla="*/ 16 w 19"/>
                    <a:gd name="T41" fmla="*/ 15 h 22"/>
                    <a:gd name="T42" fmla="*/ 13 w 19"/>
                    <a:gd name="T43" fmla="*/ 13 h 22"/>
                    <a:gd name="T44" fmla="*/ 10 w 19"/>
                    <a:gd name="T45" fmla="*/ 11 h 22"/>
                    <a:gd name="T46" fmla="*/ 8 w 19"/>
                    <a:gd name="T47" fmla="*/ 9 h 22"/>
                    <a:gd name="T48" fmla="*/ 4 w 19"/>
                    <a:gd name="T49" fmla="*/ 6 h 22"/>
                    <a:gd name="T50" fmla="*/ 3 w 19"/>
                    <a:gd name="T51" fmla="*/ 7 h 22"/>
                    <a:gd name="T52" fmla="*/ 1 w 19"/>
                    <a:gd name="T53" fmla="*/ 5 h 22"/>
                    <a:gd name="T54" fmla="*/ 0 w 19"/>
                    <a:gd name="T55" fmla="*/ 4 h 22"/>
                    <a:gd name="T56" fmla="*/ 0 w 19"/>
                    <a:gd name="T57" fmla="*/ 3 h 22"/>
                    <a:gd name="T58" fmla="*/ 1 w 19"/>
                    <a:gd name="T59" fmla="*/ 2 h 22"/>
                    <a:gd name="T60" fmla="*/ 2 w 19"/>
                    <a:gd name="T61" fmla="*/ 1 h 22"/>
                    <a:gd name="T62" fmla="*/ 3 w 19"/>
                    <a:gd name="T63" fmla="*/ 1 h 22"/>
                    <a:gd name="T64" fmla="*/ 4 w 19"/>
                    <a:gd name="T65" fmla="*/ 0 h 22"/>
                    <a:gd name="T66" fmla="*/ 6 w 19"/>
                    <a:gd name="T6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9" h="22">
                      <a:moveTo>
                        <a:pt x="18" y="20"/>
                      </a:moveTo>
                      <a:lnTo>
                        <a:pt x="19" y="21"/>
                      </a:lnTo>
                      <a:lnTo>
                        <a:pt x="19" y="22"/>
                      </a:lnTo>
                      <a:lnTo>
                        <a:pt x="18" y="20"/>
                      </a:lnTo>
                      <a:close/>
                      <a:moveTo>
                        <a:pt x="6" y="0"/>
                      </a:moveTo>
                      <a:lnTo>
                        <a:pt x="6" y="1"/>
                      </a:lnTo>
                      <a:lnTo>
                        <a:pt x="4" y="1"/>
                      </a:lnTo>
                      <a:lnTo>
                        <a:pt x="4" y="2"/>
                      </a:lnTo>
                      <a:lnTo>
                        <a:pt x="3" y="3"/>
                      </a:lnTo>
                      <a:lnTo>
                        <a:pt x="4" y="4"/>
                      </a:lnTo>
                      <a:lnTo>
                        <a:pt x="6" y="5"/>
                      </a:lnTo>
                      <a:lnTo>
                        <a:pt x="8" y="5"/>
                      </a:lnTo>
                      <a:lnTo>
                        <a:pt x="9" y="5"/>
                      </a:lnTo>
                      <a:lnTo>
                        <a:pt x="11" y="4"/>
                      </a:lnTo>
                      <a:lnTo>
                        <a:pt x="12" y="4"/>
                      </a:lnTo>
                      <a:lnTo>
                        <a:pt x="13" y="3"/>
                      </a:lnTo>
                      <a:lnTo>
                        <a:pt x="17" y="13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7" y="17"/>
                      </a:lnTo>
                      <a:lnTo>
                        <a:pt x="16" y="15"/>
                      </a:lnTo>
                      <a:lnTo>
                        <a:pt x="13" y="13"/>
                      </a:lnTo>
                      <a:lnTo>
                        <a:pt x="10" y="11"/>
                      </a:lnTo>
                      <a:lnTo>
                        <a:pt x="8" y="9"/>
                      </a:lnTo>
                      <a:lnTo>
                        <a:pt x="4" y="6"/>
                      </a:lnTo>
                      <a:lnTo>
                        <a:pt x="3" y="7"/>
                      </a:lnTo>
                      <a:lnTo>
                        <a:pt x="1" y="5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Freeform 40"/>
                <p:cNvSpPr>
                  <a:spLocks/>
                </p:cNvSpPr>
                <p:nvPr/>
              </p:nvSpPr>
              <p:spPr bwMode="auto">
                <a:xfrm>
                  <a:off x="7243764" y="3067052"/>
                  <a:ext cx="12700" cy="6350"/>
                </a:xfrm>
                <a:custGeom>
                  <a:avLst/>
                  <a:gdLst>
                    <a:gd name="T0" fmla="*/ 10 w 17"/>
                    <a:gd name="T1" fmla="*/ 0 h 8"/>
                    <a:gd name="T2" fmla="*/ 17 w 17"/>
                    <a:gd name="T3" fmla="*/ 8 h 8"/>
                    <a:gd name="T4" fmla="*/ 0 w 17"/>
                    <a:gd name="T5" fmla="*/ 7 h 8"/>
                    <a:gd name="T6" fmla="*/ 1 w 17"/>
                    <a:gd name="T7" fmla="*/ 5 h 8"/>
                    <a:gd name="T8" fmla="*/ 1 w 17"/>
                    <a:gd name="T9" fmla="*/ 4 h 8"/>
                    <a:gd name="T10" fmla="*/ 2 w 17"/>
                    <a:gd name="T11" fmla="*/ 3 h 8"/>
                    <a:gd name="T12" fmla="*/ 4 w 17"/>
                    <a:gd name="T13" fmla="*/ 2 h 8"/>
                    <a:gd name="T14" fmla="*/ 5 w 17"/>
                    <a:gd name="T15" fmla="*/ 1 h 8"/>
                    <a:gd name="T16" fmla="*/ 7 w 17"/>
                    <a:gd name="T17" fmla="*/ 2 h 8"/>
                    <a:gd name="T18" fmla="*/ 10 w 17"/>
                    <a:gd name="T19" fmla="*/ 3 h 8"/>
                    <a:gd name="T20" fmla="*/ 10 w 17"/>
                    <a:gd name="T2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" h="8">
                      <a:moveTo>
                        <a:pt x="10" y="0"/>
                      </a:moveTo>
                      <a:lnTo>
                        <a:pt x="17" y="8"/>
                      </a:lnTo>
                      <a:lnTo>
                        <a:pt x="0" y="7"/>
                      </a:lnTo>
                      <a:lnTo>
                        <a:pt x="1" y="5"/>
                      </a:lnTo>
                      <a:lnTo>
                        <a:pt x="1" y="4"/>
                      </a:lnTo>
                      <a:lnTo>
                        <a:pt x="2" y="3"/>
                      </a:lnTo>
                      <a:lnTo>
                        <a:pt x="4" y="2"/>
                      </a:lnTo>
                      <a:lnTo>
                        <a:pt x="5" y="1"/>
                      </a:lnTo>
                      <a:lnTo>
                        <a:pt x="7" y="2"/>
                      </a:lnTo>
                      <a:lnTo>
                        <a:pt x="10" y="3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" name="Freeform 41"/>
                <p:cNvSpPr>
                  <a:spLocks/>
                </p:cNvSpPr>
                <p:nvPr/>
              </p:nvSpPr>
              <p:spPr bwMode="auto">
                <a:xfrm>
                  <a:off x="7296152" y="3113090"/>
                  <a:ext cx="9525" cy="4763"/>
                </a:xfrm>
                <a:custGeom>
                  <a:avLst/>
                  <a:gdLst>
                    <a:gd name="T0" fmla="*/ 4 w 12"/>
                    <a:gd name="T1" fmla="*/ 0 h 5"/>
                    <a:gd name="T2" fmla="*/ 12 w 12"/>
                    <a:gd name="T3" fmla="*/ 0 h 5"/>
                    <a:gd name="T4" fmla="*/ 0 w 12"/>
                    <a:gd name="T5" fmla="*/ 5 h 5"/>
                    <a:gd name="T6" fmla="*/ 4 w 12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5">
                      <a:moveTo>
                        <a:pt x="4" y="0"/>
                      </a:moveTo>
                      <a:lnTo>
                        <a:pt x="12" y="0"/>
                      </a:lnTo>
                      <a:lnTo>
                        <a:pt x="0" y="5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Freeform 42"/>
                <p:cNvSpPr>
                  <a:spLocks/>
                </p:cNvSpPr>
                <p:nvPr/>
              </p:nvSpPr>
              <p:spPr bwMode="auto">
                <a:xfrm>
                  <a:off x="7310439" y="3119440"/>
                  <a:ext cx="4763" cy="4763"/>
                </a:xfrm>
                <a:custGeom>
                  <a:avLst/>
                  <a:gdLst>
                    <a:gd name="T0" fmla="*/ 5 w 7"/>
                    <a:gd name="T1" fmla="*/ 0 h 5"/>
                    <a:gd name="T2" fmla="*/ 7 w 7"/>
                    <a:gd name="T3" fmla="*/ 4 h 5"/>
                    <a:gd name="T4" fmla="*/ 0 w 7"/>
                    <a:gd name="T5" fmla="*/ 5 h 5"/>
                    <a:gd name="T6" fmla="*/ 5 w 7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lnTo>
                        <a:pt x="7" y="4"/>
                      </a:lnTo>
                      <a:lnTo>
                        <a:pt x="0" y="5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" name="Freeform 43"/>
                <p:cNvSpPr>
                  <a:spLocks/>
                </p:cNvSpPr>
                <p:nvPr/>
              </p:nvSpPr>
              <p:spPr bwMode="auto">
                <a:xfrm>
                  <a:off x="7143752" y="3829052"/>
                  <a:ext cx="3175" cy="1588"/>
                </a:xfrm>
                <a:custGeom>
                  <a:avLst/>
                  <a:gdLst>
                    <a:gd name="T0" fmla="*/ 4 w 4"/>
                    <a:gd name="T1" fmla="*/ 0 h 2"/>
                    <a:gd name="T2" fmla="*/ 3 w 4"/>
                    <a:gd name="T3" fmla="*/ 1 h 2"/>
                    <a:gd name="T4" fmla="*/ 0 w 4"/>
                    <a:gd name="T5" fmla="*/ 2 h 2"/>
                    <a:gd name="T6" fmla="*/ 4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3" y="1"/>
                      </a:lnTo>
                      <a:lnTo>
                        <a:pt x="0" y="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" name="Freeform 44"/>
                <p:cNvSpPr>
                  <a:spLocks/>
                </p:cNvSpPr>
                <p:nvPr/>
              </p:nvSpPr>
              <p:spPr bwMode="auto">
                <a:xfrm>
                  <a:off x="7177089" y="3824290"/>
                  <a:ext cx="1588" cy="3175"/>
                </a:xfrm>
                <a:custGeom>
                  <a:avLst/>
                  <a:gdLst>
                    <a:gd name="T0" fmla="*/ 1 w 1"/>
                    <a:gd name="T1" fmla="*/ 0 h 3"/>
                    <a:gd name="T2" fmla="*/ 1 w 1"/>
                    <a:gd name="T3" fmla="*/ 3 h 3"/>
                    <a:gd name="T4" fmla="*/ 0 w 1"/>
                    <a:gd name="T5" fmla="*/ 2 h 3"/>
                    <a:gd name="T6" fmla="*/ 0 w 1"/>
                    <a:gd name="T7" fmla="*/ 2 h 3"/>
                    <a:gd name="T8" fmla="*/ 0 w 1"/>
                    <a:gd name="T9" fmla="*/ 1 h 3"/>
                    <a:gd name="T10" fmla="*/ 1 w 1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" name="Freeform 45"/>
                <p:cNvSpPr>
                  <a:spLocks/>
                </p:cNvSpPr>
                <p:nvPr/>
              </p:nvSpPr>
              <p:spPr bwMode="auto">
                <a:xfrm>
                  <a:off x="7464427" y="3449640"/>
                  <a:ext cx="9525" cy="9525"/>
                </a:xfrm>
                <a:custGeom>
                  <a:avLst/>
                  <a:gdLst>
                    <a:gd name="T0" fmla="*/ 12 w 12"/>
                    <a:gd name="T1" fmla="*/ 0 h 12"/>
                    <a:gd name="T2" fmla="*/ 10 w 12"/>
                    <a:gd name="T3" fmla="*/ 3 h 12"/>
                    <a:gd name="T4" fmla="*/ 10 w 12"/>
                    <a:gd name="T5" fmla="*/ 6 h 12"/>
                    <a:gd name="T6" fmla="*/ 10 w 12"/>
                    <a:gd name="T7" fmla="*/ 11 h 12"/>
                    <a:gd name="T8" fmla="*/ 2 w 12"/>
                    <a:gd name="T9" fmla="*/ 12 h 12"/>
                    <a:gd name="T10" fmla="*/ 1 w 12"/>
                    <a:gd name="T11" fmla="*/ 12 h 12"/>
                    <a:gd name="T12" fmla="*/ 0 w 12"/>
                    <a:gd name="T13" fmla="*/ 11 h 12"/>
                    <a:gd name="T14" fmla="*/ 1 w 12"/>
                    <a:gd name="T15" fmla="*/ 10 h 12"/>
                    <a:gd name="T16" fmla="*/ 2 w 12"/>
                    <a:gd name="T17" fmla="*/ 7 h 12"/>
                    <a:gd name="T18" fmla="*/ 4 w 12"/>
                    <a:gd name="T19" fmla="*/ 6 h 12"/>
                    <a:gd name="T20" fmla="*/ 6 w 12"/>
                    <a:gd name="T21" fmla="*/ 4 h 12"/>
                    <a:gd name="T22" fmla="*/ 8 w 12"/>
                    <a:gd name="T23" fmla="*/ 2 h 12"/>
                    <a:gd name="T24" fmla="*/ 12 w 12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" h="12">
                      <a:moveTo>
                        <a:pt x="12" y="0"/>
                      </a:moveTo>
                      <a:lnTo>
                        <a:pt x="10" y="3"/>
                      </a:lnTo>
                      <a:lnTo>
                        <a:pt x="10" y="6"/>
                      </a:lnTo>
                      <a:lnTo>
                        <a:pt x="10" y="11"/>
                      </a:lnTo>
                      <a:lnTo>
                        <a:pt x="2" y="12"/>
                      </a:lnTo>
                      <a:lnTo>
                        <a:pt x="1" y="12"/>
                      </a:lnTo>
                      <a:lnTo>
                        <a:pt x="0" y="11"/>
                      </a:lnTo>
                      <a:lnTo>
                        <a:pt x="1" y="10"/>
                      </a:lnTo>
                      <a:lnTo>
                        <a:pt x="2" y="7"/>
                      </a:lnTo>
                      <a:lnTo>
                        <a:pt x="4" y="6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" name="Freeform 46"/>
                <p:cNvSpPr>
                  <a:spLocks/>
                </p:cNvSpPr>
                <p:nvPr/>
              </p:nvSpPr>
              <p:spPr bwMode="auto">
                <a:xfrm>
                  <a:off x="7381877" y="3700465"/>
                  <a:ext cx="1588" cy="6350"/>
                </a:xfrm>
                <a:custGeom>
                  <a:avLst/>
                  <a:gdLst>
                    <a:gd name="T0" fmla="*/ 1 w 2"/>
                    <a:gd name="T1" fmla="*/ 0 h 8"/>
                    <a:gd name="T2" fmla="*/ 2 w 2"/>
                    <a:gd name="T3" fmla="*/ 8 h 8"/>
                    <a:gd name="T4" fmla="*/ 0 w 2"/>
                    <a:gd name="T5" fmla="*/ 8 h 8"/>
                    <a:gd name="T6" fmla="*/ 1 w 2"/>
                    <a:gd name="T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8">
                      <a:moveTo>
                        <a:pt x="1" y="0"/>
                      </a:moveTo>
                      <a:lnTo>
                        <a:pt x="2" y="8"/>
                      </a:lnTo>
                      <a:lnTo>
                        <a:pt x="0" y="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Freeform 47"/>
                <p:cNvSpPr>
                  <a:spLocks/>
                </p:cNvSpPr>
                <p:nvPr/>
              </p:nvSpPr>
              <p:spPr bwMode="auto">
                <a:xfrm>
                  <a:off x="7385052" y="3725865"/>
                  <a:ext cx="7938" cy="3175"/>
                </a:xfrm>
                <a:custGeom>
                  <a:avLst/>
                  <a:gdLst>
                    <a:gd name="T0" fmla="*/ 11 w 11"/>
                    <a:gd name="T1" fmla="*/ 0 h 3"/>
                    <a:gd name="T2" fmla="*/ 6 w 11"/>
                    <a:gd name="T3" fmla="*/ 1 h 3"/>
                    <a:gd name="T4" fmla="*/ 3 w 11"/>
                    <a:gd name="T5" fmla="*/ 2 h 3"/>
                    <a:gd name="T6" fmla="*/ 0 w 11"/>
                    <a:gd name="T7" fmla="*/ 3 h 3"/>
                    <a:gd name="T8" fmla="*/ 11 w 1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3">
                      <a:moveTo>
                        <a:pt x="11" y="0"/>
                      </a:moveTo>
                      <a:lnTo>
                        <a:pt x="6" y="1"/>
                      </a:lnTo>
                      <a:lnTo>
                        <a:pt x="3" y="2"/>
                      </a:lnTo>
                      <a:lnTo>
                        <a:pt x="0" y="3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Freeform 48"/>
                <p:cNvSpPr>
                  <a:spLocks/>
                </p:cNvSpPr>
                <p:nvPr/>
              </p:nvSpPr>
              <p:spPr bwMode="auto">
                <a:xfrm>
                  <a:off x="6978652" y="3808415"/>
                  <a:ext cx="6350" cy="4763"/>
                </a:xfrm>
                <a:custGeom>
                  <a:avLst/>
                  <a:gdLst>
                    <a:gd name="T0" fmla="*/ 9 w 9"/>
                    <a:gd name="T1" fmla="*/ 0 h 5"/>
                    <a:gd name="T2" fmla="*/ 8 w 9"/>
                    <a:gd name="T3" fmla="*/ 1 h 5"/>
                    <a:gd name="T4" fmla="*/ 8 w 9"/>
                    <a:gd name="T5" fmla="*/ 3 h 5"/>
                    <a:gd name="T6" fmla="*/ 8 w 9"/>
                    <a:gd name="T7" fmla="*/ 4 h 5"/>
                    <a:gd name="T8" fmla="*/ 8 w 9"/>
                    <a:gd name="T9" fmla="*/ 5 h 5"/>
                    <a:gd name="T10" fmla="*/ 7 w 9"/>
                    <a:gd name="T11" fmla="*/ 5 h 5"/>
                    <a:gd name="T12" fmla="*/ 6 w 9"/>
                    <a:gd name="T13" fmla="*/ 5 h 5"/>
                    <a:gd name="T14" fmla="*/ 4 w 9"/>
                    <a:gd name="T15" fmla="*/ 5 h 5"/>
                    <a:gd name="T16" fmla="*/ 0 w 9"/>
                    <a:gd name="T17" fmla="*/ 4 h 5"/>
                    <a:gd name="T18" fmla="*/ 9 w 9"/>
                    <a:gd name="T1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5">
                      <a:moveTo>
                        <a:pt x="9" y="0"/>
                      </a:moveTo>
                      <a:lnTo>
                        <a:pt x="8" y="1"/>
                      </a:lnTo>
                      <a:lnTo>
                        <a:pt x="8" y="3"/>
                      </a:lnTo>
                      <a:lnTo>
                        <a:pt x="8" y="4"/>
                      </a:lnTo>
                      <a:lnTo>
                        <a:pt x="8" y="5"/>
                      </a:lnTo>
                      <a:lnTo>
                        <a:pt x="7" y="5"/>
                      </a:lnTo>
                      <a:lnTo>
                        <a:pt x="6" y="5"/>
                      </a:lnTo>
                      <a:lnTo>
                        <a:pt x="4" y="5"/>
                      </a:lnTo>
                      <a:lnTo>
                        <a:pt x="0" y="4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49"/>
                <p:cNvSpPr>
                  <a:spLocks/>
                </p:cNvSpPr>
                <p:nvPr/>
              </p:nvSpPr>
              <p:spPr bwMode="auto">
                <a:xfrm>
                  <a:off x="7421564" y="3232152"/>
                  <a:ext cx="3175" cy="11113"/>
                </a:xfrm>
                <a:custGeom>
                  <a:avLst/>
                  <a:gdLst>
                    <a:gd name="T0" fmla="*/ 0 w 5"/>
                    <a:gd name="T1" fmla="*/ 0 h 15"/>
                    <a:gd name="T2" fmla="*/ 3 w 5"/>
                    <a:gd name="T3" fmla="*/ 0 h 15"/>
                    <a:gd name="T4" fmla="*/ 4 w 5"/>
                    <a:gd name="T5" fmla="*/ 2 h 15"/>
                    <a:gd name="T6" fmla="*/ 5 w 5"/>
                    <a:gd name="T7" fmla="*/ 3 h 15"/>
                    <a:gd name="T8" fmla="*/ 5 w 5"/>
                    <a:gd name="T9" fmla="*/ 6 h 15"/>
                    <a:gd name="T10" fmla="*/ 5 w 5"/>
                    <a:gd name="T11" fmla="*/ 8 h 15"/>
                    <a:gd name="T12" fmla="*/ 4 w 5"/>
                    <a:gd name="T13" fmla="*/ 12 h 15"/>
                    <a:gd name="T14" fmla="*/ 4 w 5"/>
                    <a:gd name="T15" fmla="*/ 15 h 15"/>
                    <a:gd name="T16" fmla="*/ 3 w 5"/>
                    <a:gd name="T17" fmla="*/ 12 h 15"/>
                    <a:gd name="T18" fmla="*/ 1 w 5"/>
                    <a:gd name="T19" fmla="*/ 6 h 15"/>
                    <a:gd name="T20" fmla="*/ 0 w 5"/>
                    <a:gd name="T2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" h="15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4" y="2"/>
                      </a:lnTo>
                      <a:lnTo>
                        <a:pt x="5" y="3"/>
                      </a:lnTo>
                      <a:lnTo>
                        <a:pt x="5" y="6"/>
                      </a:lnTo>
                      <a:lnTo>
                        <a:pt x="5" y="8"/>
                      </a:lnTo>
                      <a:lnTo>
                        <a:pt x="4" y="12"/>
                      </a:lnTo>
                      <a:lnTo>
                        <a:pt x="4" y="15"/>
                      </a:lnTo>
                      <a:lnTo>
                        <a:pt x="3" y="12"/>
                      </a:lnTo>
                      <a:lnTo>
                        <a:pt x="1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50"/>
                <p:cNvSpPr>
                  <a:spLocks/>
                </p:cNvSpPr>
                <p:nvPr/>
              </p:nvSpPr>
              <p:spPr bwMode="auto">
                <a:xfrm>
                  <a:off x="7153277" y="3770315"/>
                  <a:ext cx="3175" cy="3175"/>
                </a:xfrm>
                <a:custGeom>
                  <a:avLst/>
                  <a:gdLst>
                    <a:gd name="T0" fmla="*/ 3 w 3"/>
                    <a:gd name="T1" fmla="*/ 0 h 5"/>
                    <a:gd name="T2" fmla="*/ 3 w 3"/>
                    <a:gd name="T3" fmla="*/ 2 h 5"/>
                    <a:gd name="T4" fmla="*/ 2 w 3"/>
                    <a:gd name="T5" fmla="*/ 3 h 5"/>
                    <a:gd name="T6" fmla="*/ 0 w 3"/>
                    <a:gd name="T7" fmla="*/ 5 h 5"/>
                    <a:gd name="T8" fmla="*/ 0 w 3"/>
                    <a:gd name="T9" fmla="*/ 3 h 5"/>
                    <a:gd name="T10" fmla="*/ 1 w 3"/>
                    <a:gd name="T11" fmla="*/ 2 h 5"/>
                    <a:gd name="T12" fmla="*/ 3 w 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5">
                      <a:moveTo>
                        <a:pt x="3" y="0"/>
                      </a:moveTo>
                      <a:lnTo>
                        <a:pt x="3" y="2"/>
                      </a:lnTo>
                      <a:lnTo>
                        <a:pt x="2" y="3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" name="Freeform 51"/>
                <p:cNvSpPr>
                  <a:spLocks/>
                </p:cNvSpPr>
                <p:nvPr/>
              </p:nvSpPr>
              <p:spPr bwMode="auto">
                <a:xfrm>
                  <a:off x="7424739" y="3243265"/>
                  <a:ext cx="6350" cy="12700"/>
                </a:xfrm>
                <a:custGeom>
                  <a:avLst/>
                  <a:gdLst>
                    <a:gd name="T0" fmla="*/ 0 w 7"/>
                    <a:gd name="T1" fmla="*/ 0 h 14"/>
                    <a:gd name="T2" fmla="*/ 2 w 7"/>
                    <a:gd name="T3" fmla="*/ 4 h 14"/>
                    <a:gd name="T4" fmla="*/ 5 w 7"/>
                    <a:gd name="T5" fmla="*/ 8 h 14"/>
                    <a:gd name="T6" fmla="*/ 7 w 7"/>
                    <a:gd name="T7" fmla="*/ 11 h 14"/>
                    <a:gd name="T8" fmla="*/ 7 w 7"/>
                    <a:gd name="T9" fmla="*/ 13 h 14"/>
                    <a:gd name="T10" fmla="*/ 7 w 7"/>
                    <a:gd name="T11" fmla="*/ 14 h 14"/>
                    <a:gd name="T12" fmla="*/ 4 w 7"/>
                    <a:gd name="T13" fmla="*/ 13 h 14"/>
                    <a:gd name="T14" fmla="*/ 2 w 7"/>
                    <a:gd name="T15" fmla="*/ 10 h 14"/>
                    <a:gd name="T16" fmla="*/ 1 w 7"/>
                    <a:gd name="T17" fmla="*/ 7 h 14"/>
                    <a:gd name="T18" fmla="*/ 0 w 7"/>
                    <a:gd name="T19" fmla="*/ 3 h 14"/>
                    <a:gd name="T20" fmla="*/ 0 w 7"/>
                    <a:gd name="T2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1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5" y="8"/>
                      </a:lnTo>
                      <a:lnTo>
                        <a:pt x="7" y="11"/>
                      </a:lnTo>
                      <a:lnTo>
                        <a:pt x="7" y="13"/>
                      </a:lnTo>
                      <a:lnTo>
                        <a:pt x="7" y="14"/>
                      </a:lnTo>
                      <a:lnTo>
                        <a:pt x="4" y="13"/>
                      </a:lnTo>
                      <a:lnTo>
                        <a:pt x="2" y="10"/>
                      </a:lnTo>
                      <a:lnTo>
                        <a:pt x="1" y="7"/>
                      </a:lnTo>
                      <a:lnTo>
                        <a:pt x="0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Freeform 52"/>
                <p:cNvSpPr>
                  <a:spLocks/>
                </p:cNvSpPr>
                <p:nvPr/>
              </p:nvSpPr>
              <p:spPr bwMode="auto">
                <a:xfrm>
                  <a:off x="6746877" y="3316290"/>
                  <a:ext cx="0" cy="1588"/>
                </a:xfrm>
                <a:custGeom>
                  <a:avLst/>
                  <a:gdLst>
                    <a:gd name="T0" fmla="*/ 1 w 1"/>
                    <a:gd name="T1" fmla="*/ 0 h 3"/>
                    <a:gd name="T2" fmla="*/ 1 w 1"/>
                    <a:gd name="T3" fmla="*/ 0 h 3"/>
                    <a:gd name="T4" fmla="*/ 1 w 1"/>
                    <a:gd name="T5" fmla="*/ 1 h 3"/>
                    <a:gd name="T6" fmla="*/ 0 w 1"/>
                    <a:gd name="T7" fmla="*/ 3 h 3"/>
                    <a:gd name="T8" fmla="*/ 0 w 1"/>
                    <a:gd name="T9" fmla="*/ 1 h 3"/>
                    <a:gd name="T10" fmla="*/ 1 w 1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Freeform 53"/>
                <p:cNvSpPr>
                  <a:spLocks/>
                </p:cNvSpPr>
                <p:nvPr/>
              </p:nvSpPr>
              <p:spPr bwMode="auto">
                <a:xfrm>
                  <a:off x="6861177" y="3200402"/>
                  <a:ext cx="4763" cy="3175"/>
                </a:xfrm>
                <a:custGeom>
                  <a:avLst/>
                  <a:gdLst>
                    <a:gd name="T0" fmla="*/ 4 w 4"/>
                    <a:gd name="T1" fmla="*/ 0 h 6"/>
                    <a:gd name="T2" fmla="*/ 2 w 4"/>
                    <a:gd name="T3" fmla="*/ 3 h 6"/>
                    <a:gd name="T4" fmla="*/ 1 w 4"/>
                    <a:gd name="T5" fmla="*/ 6 h 6"/>
                    <a:gd name="T6" fmla="*/ 0 w 4"/>
                    <a:gd name="T7" fmla="*/ 6 h 6"/>
                    <a:gd name="T8" fmla="*/ 2 w 4"/>
                    <a:gd name="T9" fmla="*/ 5 h 6"/>
                    <a:gd name="T10" fmla="*/ 3 w 4"/>
                    <a:gd name="T11" fmla="*/ 2 h 6"/>
                    <a:gd name="T12" fmla="*/ 4 w 4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6">
                      <a:moveTo>
                        <a:pt x="4" y="0"/>
                      </a:moveTo>
                      <a:lnTo>
                        <a:pt x="2" y="3"/>
                      </a:lnTo>
                      <a:lnTo>
                        <a:pt x="1" y="6"/>
                      </a:lnTo>
                      <a:lnTo>
                        <a:pt x="0" y="6"/>
                      </a:lnTo>
                      <a:lnTo>
                        <a:pt x="2" y="5"/>
                      </a:lnTo>
                      <a:lnTo>
                        <a:pt x="3" y="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Freeform 54"/>
                <p:cNvSpPr>
                  <a:spLocks/>
                </p:cNvSpPr>
                <p:nvPr/>
              </p:nvSpPr>
              <p:spPr bwMode="auto">
                <a:xfrm>
                  <a:off x="7359652" y="3157540"/>
                  <a:ext cx="1588" cy="0"/>
                </a:xfrm>
                <a:custGeom>
                  <a:avLst/>
                  <a:gdLst>
                    <a:gd name="T0" fmla="*/ 0 w 2"/>
                    <a:gd name="T1" fmla="*/ 0 h 1"/>
                    <a:gd name="T2" fmla="*/ 1 w 2"/>
                    <a:gd name="T3" fmla="*/ 1 h 1"/>
                    <a:gd name="T4" fmla="*/ 2 w 2"/>
                    <a:gd name="T5" fmla="*/ 1 h 1"/>
                    <a:gd name="T6" fmla="*/ 1 w 2"/>
                    <a:gd name="T7" fmla="*/ 1 h 1"/>
                    <a:gd name="T8" fmla="*/ 1 w 2"/>
                    <a:gd name="T9" fmla="*/ 1 h 1"/>
                    <a:gd name="T10" fmla="*/ 0 w 2"/>
                    <a:gd name="T11" fmla="*/ 1 h 1"/>
                    <a:gd name="T12" fmla="*/ 0 w 2"/>
                    <a:gd name="T1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Freeform 55"/>
                <p:cNvSpPr>
                  <a:spLocks/>
                </p:cNvSpPr>
                <p:nvPr/>
              </p:nvSpPr>
              <p:spPr bwMode="auto">
                <a:xfrm>
                  <a:off x="7362827" y="3130552"/>
                  <a:ext cx="3175" cy="1588"/>
                </a:xfrm>
                <a:custGeom>
                  <a:avLst/>
                  <a:gdLst>
                    <a:gd name="T0" fmla="*/ 4 w 4"/>
                    <a:gd name="T1" fmla="*/ 0 h 2"/>
                    <a:gd name="T2" fmla="*/ 2 w 4"/>
                    <a:gd name="T3" fmla="*/ 1 h 2"/>
                    <a:gd name="T4" fmla="*/ 0 w 4"/>
                    <a:gd name="T5" fmla="*/ 2 h 2"/>
                    <a:gd name="T6" fmla="*/ 2 w 4"/>
                    <a:gd name="T7" fmla="*/ 1 h 2"/>
                    <a:gd name="T8" fmla="*/ 4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Freeform 56"/>
                <p:cNvSpPr>
                  <a:spLocks/>
                </p:cNvSpPr>
                <p:nvPr/>
              </p:nvSpPr>
              <p:spPr bwMode="auto">
                <a:xfrm>
                  <a:off x="7477127" y="3273427"/>
                  <a:ext cx="0" cy="0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Freeform 57"/>
                <p:cNvSpPr>
                  <a:spLocks/>
                </p:cNvSpPr>
                <p:nvPr/>
              </p:nvSpPr>
              <p:spPr bwMode="auto">
                <a:xfrm>
                  <a:off x="7359652" y="3152777"/>
                  <a:ext cx="1588" cy="4763"/>
                </a:xfrm>
                <a:custGeom>
                  <a:avLst/>
                  <a:gdLst>
                    <a:gd name="T0" fmla="*/ 0 w 2"/>
                    <a:gd name="T1" fmla="*/ 0 h 6"/>
                    <a:gd name="T2" fmla="*/ 1 w 2"/>
                    <a:gd name="T3" fmla="*/ 2 h 6"/>
                    <a:gd name="T4" fmla="*/ 1 w 2"/>
                    <a:gd name="T5" fmla="*/ 4 h 6"/>
                    <a:gd name="T6" fmla="*/ 2 w 2"/>
                    <a:gd name="T7" fmla="*/ 6 h 6"/>
                    <a:gd name="T8" fmla="*/ 1 w 2"/>
                    <a:gd name="T9" fmla="*/ 3 h 6"/>
                    <a:gd name="T10" fmla="*/ 0 w 2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6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1" y="4"/>
                      </a:lnTo>
                      <a:lnTo>
                        <a:pt x="2" y="6"/>
                      </a:lnTo>
                      <a:lnTo>
                        <a:pt x="1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Freeform 58"/>
                <p:cNvSpPr>
                  <a:spLocks/>
                </p:cNvSpPr>
                <p:nvPr/>
              </p:nvSpPr>
              <p:spPr bwMode="auto">
                <a:xfrm>
                  <a:off x="7356477" y="3154365"/>
                  <a:ext cx="1588" cy="1588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1 h 2"/>
                    <a:gd name="T6" fmla="*/ 0 w 2"/>
                    <a:gd name="T7" fmla="*/ 1 h 2"/>
                    <a:gd name="T8" fmla="*/ 0 w 2"/>
                    <a:gd name="T9" fmla="*/ 0 h 2"/>
                    <a:gd name="T10" fmla="*/ 0 w 2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59"/>
                <p:cNvSpPr>
                  <a:spLocks/>
                </p:cNvSpPr>
                <p:nvPr/>
              </p:nvSpPr>
              <p:spPr bwMode="auto">
                <a:xfrm>
                  <a:off x="7361239" y="3157540"/>
                  <a:ext cx="3175" cy="4763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2 h 5"/>
                    <a:gd name="T4" fmla="*/ 4 w 4"/>
                    <a:gd name="T5" fmla="*/ 5 h 5"/>
                    <a:gd name="T6" fmla="*/ 2 w 4"/>
                    <a:gd name="T7" fmla="*/ 3 h 5"/>
                    <a:gd name="T8" fmla="*/ 1 w 4"/>
                    <a:gd name="T9" fmla="*/ 2 h 5"/>
                    <a:gd name="T10" fmla="*/ 0 w 4"/>
                    <a:gd name="T11" fmla="*/ 1 h 5"/>
                    <a:gd name="T12" fmla="*/ 0 w 4"/>
                    <a:gd name="T13" fmla="*/ 1 h 5"/>
                    <a:gd name="T14" fmla="*/ 0 w 4"/>
                    <a:gd name="T1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5"/>
                      </a:lnTo>
                      <a:lnTo>
                        <a:pt x="2" y="3"/>
                      </a:ln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60"/>
                <p:cNvSpPr>
                  <a:spLocks/>
                </p:cNvSpPr>
                <p:nvPr/>
              </p:nvSpPr>
              <p:spPr bwMode="auto">
                <a:xfrm>
                  <a:off x="6784977" y="3622677"/>
                  <a:ext cx="3175" cy="1588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0 h 2"/>
                    <a:gd name="T4" fmla="*/ 4 w 4"/>
                    <a:gd name="T5" fmla="*/ 1 h 2"/>
                    <a:gd name="T6" fmla="*/ 3 w 4"/>
                    <a:gd name="T7" fmla="*/ 2 h 2"/>
                    <a:gd name="T8" fmla="*/ 2 w 4"/>
                    <a:gd name="T9" fmla="*/ 1 h 2"/>
                    <a:gd name="T10" fmla="*/ 0 w 4"/>
                    <a:gd name="T11" fmla="*/ 0 h 2"/>
                    <a:gd name="T12" fmla="*/ 0 w 4"/>
                    <a:gd name="T13" fmla="*/ 0 h 2"/>
                    <a:gd name="T14" fmla="*/ 0 w 4"/>
                    <a:gd name="T1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3" y="2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61"/>
                <p:cNvSpPr>
                  <a:spLocks/>
                </p:cNvSpPr>
                <p:nvPr/>
              </p:nvSpPr>
              <p:spPr bwMode="auto">
                <a:xfrm>
                  <a:off x="7507289" y="3552827"/>
                  <a:ext cx="0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Freeform 62"/>
                <p:cNvSpPr>
                  <a:spLocks/>
                </p:cNvSpPr>
                <p:nvPr/>
              </p:nvSpPr>
              <p:spPr bwMode="auto">
                <a:xfrm>
                  <a:off x="7491414" y="3552827"/>
                  <a:ext cx="15875" cy="15875"/>
                </a:xfrm>
                <a:custGeom>
                  <a:avLst/>
                  <a:gdLst>
                    <a:gd name="T0" fmla="*/ 0 w 20"/>
                    <a:gd name="T1" fmla="*/ 0 h 20"/>
                    <a:gd name="T2" fmla="*/ 20 w 20"/>
                    <a:gd name="T3" fmla="*/ 1 h 20"/>
                    <a:gd name="T4" fmla="*/ 18 w 20"/>
                    <a:gd name="T5" fmla="*/ 5 h 20"/>
                    <a:gd name="T6" fmla="*/ 17 w 20"/>
                    <a:gd name="T7" fmla="*/ 9 h 20"/>
                    <a:gd name="T8" fmla="*/ 17 w 20"/>
                    <a:gd name="T9" fmla="*/ 13 h 20"/>
                    <a:gd name="T10" fmla="*/ 20 w 20"/>
                    <a:gd name="T11" fmla="*/ 20 h 20"/>
                    <a:gd name="T12" fmla="*/ 0 w 20"/>
                    <a:gd name="T13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20">
                      <a:moveTo>
                        <a:pt x="0" y="0"/>
                      </a:moveTo>
                      <a:lnTo>
                        <a:pt x="20" y="1"/>
                      </a:lnTo>
                      <a:lnTo>
                        <a:pt x="18" y="5"/>
                      </a:lnTo>
                      <a:lnTo>
                        <a:pt x="17" y="9"/>
                      </a:lnTo>
                      <a:lnTo>
                        <a:pt x="17" y="13"/>
                      </a:lnTo>
                      <a:lnTo>
                        <a:pt x="20" y="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63"/>
                <p:cNvSpPr>
                  <a:spLocks noEditPoints="1"/>
                </p:cNvSpPr>
                <p:nvPr/>
              </p:nvSpPr>
              <p:spPr bwMode="auto">
                <a:xfrm>
                  <a:off x="6810143" y="3175610"/>
                  <a:ext cx="695002" cy="629072"/>
                </a:xfrm>
                <a:custGeom>
                  <a:avLst/>
                  <a:gdLst>
                    <a:gd name="T0" fmla="*/ 827 w 1012"/>
                    <a:gd name="T1" fmla="*/ 743 h 916"/>
                    <a:gd name="T2" fmla="*/ 784 w 1012"/>
                    <a:gd name="T3" fmla="*/ 19 h 916"/>
                    <a:gd name="T4" fmla="*/ 813 w 1012"/>
                    <a:gd name="T5" fmla="*/ 20 h 916"/>
                    <a:gd name="T6" fmla="*/ 831 w 1012"/>
                    <a:gd name="T7" fmla="*/ 65 h 916"/>
                    <a:gd name="T8" fmla="*/ 912 w 1012"/>
                    <a:gd name="T9" fmla="*/ 135 h 916"/>
                    <a:gd name="T10" fmla="*/ 916 w 1012"/>
                    <a:gd name="T11" fmla="*/ 135 h 916"/>
                    <a:gd name="T12" fmla="*/ 960 w 1012"/>
                    <a:gd name="T13" fmla="*/ 233 h 916"/>
                    <a:gd name="T14" fmla="*/ 963 w 1012"/>
                    <a:gd name="T15" fmla="*/ 257 h 916"/>
                    <a:gd name="T16" fmla="*/ 986 w 1012"/>
                    <a:gd name="T17" fmla="*/ 305 h 916"/>
                    <a:gd name="T18" fmla="*/ 1009 w 1012"/>
                    <a:gd name="T19" fmla="*/ 396 h 916"/>
                    <a:gd name="T20" fmla="*/ 967 w 1012"/>
                    <a:gd name="T21" fmla="*/ 395 h 916"/>
                    <a:gd name="T22" fmla="*/ 981 w 1012"/>
                    <a:gd name="T23" fmla="*/ 501 h 916"/>
                    <a:gd name="T24" fmla="*/ 965 w 1012"/>
                    <a:gd name="T25" fmla="*/ 542 h 916"/>
                    <a:gd name="T26" fmla="*/ 919 w 1012"/>
                    <a:gd name="T27" fmla="*/ 629 h 916"/>
                    <a:gd name="T28" fmla="*/ 896 w 1012"/>
                    <a:gd name="T29" fmla="*/ 667 h 916"/>
                    <a:gd name="T30" fmla="*/ 875 w 1012"/>
                    <a:gd name="T31" fmla="*/ 683 h 916"/>
                    <a:gd name="T32" fmla="*/ 817 w 1012"/>
                    <a:gd name="T33" fmla="*/ 735 h 916"/>
                    <a:gd name="T34" fmla="*/ 776 w 1012"/>
                    <a:gd name="T35" fmla="*/ 808 h 916"/>
                    <a:gd name="T36" fmla="*/ 722 w 1012"/>
                    <a:gd name="T37" fmla="*/ 847 h 916"/>
                    <a:gd name="T38" fmla="*/ 675 w 1012"/>
                    <a:gd name="T39" fmla="*/ 880 h 916"/>
                    <a:gd name="T40" fmla="*/ 625 w 1012"/>
                    <a:gd name="T41" fmla="*/ 905 h 916"/>
                    <a:gd name="T42" fmla="*/ 567 w 1012"/>
                    <a:gd name="T43" fmla="*/ 881 h 916"/>
                    <a:gd name="T44" fmla="*/ 483 w 1012"/>
                    <a:gd name="T45" fmla="*/ 905 h 916"/>
                    <a:gd name="T46" fmla="*/ 434 w 1012"/>
                    <a:gd name="T47" fmla="*/ 903 h 916"/>
                    <a:gd name="T48" fmla="*/ 375 w 1012"/>
                    <a:gd name="T49" fmla="*/ 889 h 916"/>
                    <a:gd name="T50" fmla="*/ 259 w 1012"/>
                    <a:gd name="T51" fmla="*/ 855 h 916"/>
                    <a:gd name="T52" fmla="*/ 215 w 1012"/>
                    <a:gd name="T53" fmla="*/ 827 h 916"/>
                    <a:gd name="T54" fmla="*/ 209 w 1012"/>
                    <a:gd name="T55" fmla="*/ 802 h 916"/>
                    <a:gd name="T56" fmla="*/ 123 w 1012"/>
                    <a:gd name="T57" fmla="*/ 753 h 916"/>
                    <a:gd name="T58" fmla="*/ 93 w 1012"/>
                    <a:gd name="T59" fmla="*/ 733 h 916"/>
                    <a:gd name="T60" fmla="*/ 58 w 1012"/>
                    <a:gd name="T61" fmla="*/ 664 h 916"/>
                    <a:gd name="T62" fmla="*/ 66 w 1012"/>
                    <a:gd name="T63" fmla="*/ 645 h 916"/>
                    <a:gd name="T64" fmla="*/ 30 w 1012"/>
                    <a:gd name="T65" fmla="*/ 586 h 916"/>
                    <a:gd name="T66" fmla="*/ 13 w 1012"/>
                    <a:gd name="T67" fmla="*/ 525 h 916"/>
                    <a:gd name="T68" fmla="*/ 3 w 1012"/>
                    <a:gd name="T69" fmla="*/ 454 h 916"/>
                    <a:gd name="T70" fmla="*/ 2 w 1012"/>
                    <a:gd name="T71" fmla="*/ 274 h 916"/>
                    <a:gd name="T72" fmla="*/ 25 w 1012"/>
                    <a:gd name="T73" fmla="*/ 226 h 916"/>
                    <a:gd name="T74" fmla="*/ 45 w 1012"/>
                    <a:gd name="T75" fmla="*/ 161 h 916"/>
                    <a:gd name="T76" fmla="*/ 150 w 1012"/>
                    <a:gd name="T77" fmla="*/ 56 h 916"/>
                    <a:gd name="T78" fmla="*/ 151 w 1012"/>
                    <a:gd name="T79" fmla="*/ 117 h 916"/>
                    <a:gd name="T80" fmla="*/ 80 w 1012"/>
                    <a:gd name="T81" fmla="*/ 280 h 916"/>
                    <a:gd name="T82" fmla="*/ 61 w 1012"/>
                    <a:gd name="T83" fmla="*/ 400 h 916"/>
                    <a:gd name="T84" fmla="*/ 69 w 1012"/>
                    <a:gd name="T85" fmla="*/ 517 h 916"/>
                    <a:gd name="T86" fmla="*/ 89 w 1012"/>
                    <a:gd name="T87" fmla="*/ 583 h 916"/>
                    <a:gd name="T88" fmla="*/ 99 w 1012"/>
                    <a:gd name="T89" fmla="*/ 610 h 916"/>
                    <a:gd name="T90" fmla="*/ 196 w 1012"/>
                    <a:gd name="T91" fmla="*/ 752 h 916"/>
                    <a:gd name="T92" fmla="*/ 205 w 1012"/>
                    <a:gd name="T93" fmla="*/ 748 h 916"/>
                    <a:gd name="T94" fmla="*/ 382 w 1012"/>
                    <a:gd name="T95" fmla="*/ 823 h 916"/>
                    <a:gd name="T96" fmla="*/ 533 w 1012"/>
                    <a:gd name="T97" fmla="*/ 825 h 916"/>
                    <a:gd name="T98" fmla="*/ 612 w 1012"/>
                    <a:gd name="T99" fmla="*/ 815 h 916"/>
                    <a:gd name="T100" fmla="*/ 661 w 1012"/>
                    <a:gd name="T101" fmla="*/ 812 h 916"/>
                    <a:gd name="T102" fmla="*/ 739 w 1012"/>
                    <a:gd name="T103" fmla="*/ 768 h 916"/>
                    <a:gd name="T104" fmla="*/ 798 w 1012"/>
                    <a:gd name="T105" fmla="*/ 721 h 916"/>
                    <a:gd name="T106" fmla="*/ 826 w 1012"/>
                    <a:gd name="T107" fmla="*/ 664 h 916"/>
                    <a:gd name="T108" fmla="*/ 902 w 1012"/>
                    <a:gd name="T109" fmla="*/ 574 h 916"/>
                    <a:gd name="T110" fmla="*/ 931 w 1012"/>
                    <a:gd name="T111" fmla="*/ 493 h 916"/>
                    <a:gd name="T112" fmla="*/ 928 w 1012"/>
                    <a:gd name="T113" fmla="*/ 424 h 916"/>
                    <a:gd name="T114" fmla="*/ 930 w 1012"/>
                    <a:gd name="T115" fmla="*/ 319 h 916"/>
                    <a:gd name="T116" fmla="*/ 839 w 1012"/>
                    <a:gd name="T117" fmla="*/ 117 h 916"/>
                    <a:gd name="T118" fmla="*/ 801 w 1012"/>
                    <a:gd name="T119" fmla="*/ 54 h 916"/>
                    <a:gd name="T120" fmla="*/ 770 w 1012"/>
                    <a:gd name="T121" fmla="*/ 44 h 916"/>
                    <a:gd name="T122" fmla="*/ 740 w 1012"/>
                    <a:gd name="T123" fmla="*/ 9 h 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012" h="916">
                      <a:moveTo>
                        <a:pt x="530" y="895"/>
                      </a:moveTo>
                      <a:lnTo>
                        <a:pt x="529" y="895"/>
                      </a:lnTo>
                      <a:lnTo>
                        <a:pt x="528" y="895"/>
                      </a:lnTo>
                      <a:lnTo>
                        <a:pt x="530" y="895"/>
                      </a:lnTo>
                      <a:close/>
                      <a:moveTo>
                        <a:pt x="599" y="881"/>
                      </a:moveTo>
                      <a:lnTo>
                        <a:pt x="597" y="881"/>
                      </a:lnTo>
                      <a:lnTo>
                        <a:pt x="595" y="883"/>
                      </a:lnTo>
                      <a:lnTo>
                        <a:pt x="594" y="885"/>
                      </a:lnTo>
                      <a:lnTo>
                        <a:pt x="593" y="888"/>
                      </a:lnTo>
                      <a:lnTo>
                        <a:pt x="595" y="889"/>
                      </a:lnTo>
                      <a:lnTo>
                        <a:pt x="598" y="889"/>
                      </a:lnTo>
                      <a:lnTo>
                        <a:pt x="600" y="888"/>
                      </a:lnTo>
                      <a:lnTo>
                        <a:pt x="602" y="886"/>
                      </a:lnTo>
                      <a:lnTo>
                        <a:pt x="604" y="885"/>
                      </a:lnTo>
                      <a:lnTo>
                        <a:pt x="605" y="884"/>
                      </a:lnTo>
                      <a:lnTo>
                        <a:pt x="603" y="883"/>
                      </a:lnTo>
                      <a:lnTo>
                        <a:pt x="601" y="881"/>
                      </a:lnTo>
                      <a:lnTo>
                        <a:pt x="599" y="881"/>
                      </a:lnTo>
                      <a:close/>
                      <a:moveTo>
                        <a:pt x="103" y="748"/>
                      </a:moveTo>
                      <a:lnTo>
                        <a:pt x="106" y="751"/>
                      </a:lnTo>
                      <a:lnTo>
                        <a:pt x="105" y="749"/>
                      </a:lnTo>
                      <a:lnTo>
                        <a:pt x="103" y="748"/>
                      </a:lnTo>
                      <a:close/>
                      <a:moveTo>
                        <a:pt x="836" y="736"/>
                      </a:moveTo>
                      <a:lnTo>
                        <a:pt x="832" y="738"/>
                      </a:lnTo>
                      <a:lnTo>
                        <a:pt x="829" y="740"/>
                      </a:lnTo>
                      <a:lnTo>
                        <a:pt x="827" y="743"/>
                      </a:lnTo>
                      <a:lnTo>
                        <a:pt x="831" y="742"/>
                      </a:lnTo>
                      <a:lnTo>
                        <a:pt x="833" y="741"/>
                      </a:lnTo>
                      <a:lnTo>
                        <a:pt x="835" y="739"/>
                      </a:lnTo>
                      <a:lnTo>
                        <a:pt x="836" y="736"/>
                      </a:lnTo>
                      <a:close/>
                      <a:moveTo>
                        <a:pt x="87" y="575"/>
                      </a:moveTo>
                      <a:lnTo>
                        <a:pt x="86" y="575"/>
                      </a:lnTo>
                      <a:lnTo>
                        <a:pt x="86" y="576"/>
                      </a:lnTo>
                      <a:lnTo>
                        <a:pt x="87" y="577"/>
                      </a:lnTo>
                      <a:lnTo>
                        <a:pt x="89" y="579"/>
                      </a:lnTo>
                      <a:lnTo>
                        <a:pt x="90" y="576"/>
                      </a:lnTo>
                      <a:lnTo>
                        <a:pt x="89" y="575"/>
                      </a:lnTo>
                      <a:lnTo>
                        <a:pt x="87" y="575"/>
                      </a:lnTo>
                      <a:close/>
                      <a:moveTo>
                        <a:pt x="816" y="82"/>
                      </a:moveTo>
                      <a:lnTo>
                        <a:pt x="817" y="84"/>
                      </a:lnTo>
                      <a:lnTo>
                        <a:pt x="818" y="85"/>
                      </a:lnTo>
                      <a:lnTo>
                        <a:pt x="818" y="86"/>
                      </a:lnTo>
                      <a:lnTo>
                        <a:pt x="818" y="86"/>
                      </a:lnTo>
                      <a:lnTo>
                        <a:pt x="817" y="84"/>
                      </a:lnTo>
                      <a:lnTo>
                        <a:pt x="817" y="82"/>
                      </a:lnTo>
                      <a:lnTo>
                        <a:pt x="816" y="82"/>
                      </a:lnTo>
                      <a:close/>
                      <a:moveTo>
                        <a:pt x="768" y="0"/>
                      </a:moveTo>
                      <a:lnTo>
                        <a:pt x="773" y="3"/>
                      </a:lnTo>
                      <a:lnTo>
                        <a:pt x="776" y="8"/>
                      </a:lnTo>
                      <a:lnTo>
                        <a:pt x="778" y="13"/>
                      </a:lnTo>
                      <a:lnTo>
                        <a:pt x="781" y="17"/>
                      </a:lnTo>
                      <a:lnTo>
                        <a:pt x="784" y="19"/>
                      </a:lnTo>
                      <a:lnTo>
                        <a:pt x="782" y="18"/>
                      </a:lnTo>
                      <a:lnTo>
                        <a:pt x="780" y="17"/>
                      </a:lnTo>
                      <a:lnTo>
                        <a:pt x="777" y="15"/>
                      </a:lnTo>
                      <a:lnTo>
                        <a:pt x="776" y="13"/>
                      </a:lnTo>
                      <a:lnTo>
                        <a:pt x="776" y="10"/>
                      </a:lnTo>
                      <a:lnTo>
                        <a:pt x="776" y="8"/>
                      </a:lnTo>
                      <a:lnTo>
                        <a:pt x="772" y="18"/>
                      </a:lnTo>
                      <a:lnTo>
                        <a:pt x="778" y="25"/>
                      </a:lnTo>
                      <a:lnTo>
                        <a:pt x="787" y="29"/>
                      </a:lnTo>
                      <a:lnTo>
                        <a:pt x="795" y="32"/>
                      </a:lnTo>
                      <a:lnTo>
                        <a:pt x="804" y="34"/>
                      </a:lnTo>
                      <a:lnTo>
                        <a:pt x="803" y="32"/>
                      </a:lnTo>
                      <a:lnTo>
                        <a:pt x="803" y="30"/>
                      </a:lnTo>
                      <a:lnTo>
                        <a:pt x="804" y="30"/>
                      </a:lnTo>
                      <a:lnTo>
                        <a:pt x="805" y="30"/>
                      </a:lnTo>
                      <a:lnTo>
                        <a:pt x="807" y="30"/>
                      </a:lnTo>
                      <a:lnTo>
                        <a:pt x="808" y="32"/>
                      </a:lnTo>
                      <a:lnTo>
                        <a:pt x="811" y="32"/>
                      </a:lnTo>
                      <a:lnTo>
                        <a:pt x="813" y="32"/>
                      </a:lnTo>
                      <a:lnTo>
                        <a:pt x="814" y="32"/>
                      </a:lnTo>
                      <a:lnTo>
                        <a:pt x="815" y="30"/>
                      </a:lnTo>
                      <a:lnTo>
                        <a:pt x="816" y="28"/>
                      </a:lnTo>
                      <a:lnTo>
                        <a:pt x="809" y="24"/>
                      </a:lnTo>
                      <a:lnTo>
                        <a:pt x="809" y="21"/>
                      </a:lnTo>
                      <a:lnTo>
                        <a:pt x="811" y="20"/>
                      </a:lnTo>
                      <a:lnTo>
                        <a:pt x="813" y="20"/>
                      </a:lnTo>
                      <a:lnTo>
                        <a:pt x="815" y="20"/>
                      </a:lnTo>
                      <a:lnTo>
                        <a:pt x="817" y="21"/>
                      </a:lnTo>
                      <a:lnTo>
                        <a:pt x="819" y="21"/>
                      </a:lnTo>
                      <a:lnTo>
                        <a:pt x="822" y="23"/>
                      </a:lnTo>
                      <a:lnTo>
                        <a:pt x="829" y="34"/>
                      </a:lnTo>
                      <a:lnTo>
                        <a:pt x="838" y="46"/>
                      </a:lnTo>
                      <a:lnTo>
                        <a:pt x="848" y="58"/>
                      </a:lnTo>
                      <a:lnTo>
                        <a:pt x="855" y="67"/>
                      </a:lnTo>
                      <a:lnTo>
                        <a:pt x="861" y="75"/>
                      </a:lnTo>
                      <a:lnTo>
                        <a:pt x="864" y="82"/>
                      </a:lnTo>
                      <a:lnTo>
                        <a:pt x="865" y="87"/>
                      </a:lnTo>
                      <a:lnTo>
                        <a:pt x="864" y="84"/>
                      </a:lnTo>
                      <a:lnTo>
                        <a:pt x="861" y="81"/>
                      </a:lnTo>
                      <a:lnTo>
                        <a:pt x="858" y="77"/>
                      </a:lnTo>
                      <a:lnTo>
                        <a:pt x="855" y="75"/>
                      </a:lnTo>
                      <a:lnTo>
                        <a:pt x="852" y="74"/>
                      </a:lnTo>
                      <a:lnTo>
                        <a:pt x="855" y="85"/>
                      </a:lnTo>
                      <a:lnTo>
                        <a:pt x="852" y="79"/>
                      </a:lnTo>
                      <a:lnTo>
                        <a:pt x="851" y="73"/>
                      </a:lnTo>
                      <a:lnTo>
                        <a:pt x="847" y="65"/>
                      </a:lnTo>
                      <a:lnTo>
                        <a:pt x="842" y="58"/>
                      </a:lnTo>
                      <a:lnTo>
                        <a:pt x="839" y="61"/>
                      </a:lnTo>
                      <a:lnTo>
                        <a:pt x="838" y="62"/>
                      </a:lnTo>
                      <a:lnTo>
                        <a:pt x="836" y="63"/>
                      </a:lnTo>
                      <a:lnTo>
                        <a:pt x="833" y="64"/>
                      </a:lnTo>
                      <a:lnTo>
                        <a:pt x="831" y="65"/>
                      </a:lnTo>
                      <a:lnTo>
                        <a:pt x="828" y="67"/>
                      </a:lnTo>
                      <a:lnTo>
                        <a:pt x="827" y="69"/>
                      </a:lnTo>
                      <a:lnTo>
                        <a:pt x="825" y="72"/>
                      </a:lnTo>
                      <a:lnTo>
                        <a:pt x="825" y="76"/>
                      </a:lnTo>
                      <a:lnTo>
                        <a:pt x="828" y="84"/>
                      </a:lnTo>
                      <a:lnTo>
                        <a:pt x="834" y="88"/>
                      </a:lnTo>
                      <a:lnTo>
                        <a:pt x="839" y="91"/>
                      </a:lnTo>
                      <a:lnTo>
                        <a:pt x="845" y="92"/>
                      </a:lnTo>
                      <a:lnTo>
                        <a:pt x="852" y="94"/>
                      </a:lnTo>
                      <a:lnTo>
                        <a:pt x="858" y="100"/>
                      </a:lnTo>
                      <a:lnTo>
                        <a:pt x="865" y="108"/>
                      </a:lnTo>
                      <a:lnTo>
                        <a:pt x="865" y="108"/>
                      </a:lnTo>
                      <a:lnTo>
                        <a:pt x="865" y="108"/>
                      </a:lnTo>
                      <a:lnTo>
                        <a:pt x="865" y="110"/>
                      </a:lnTo>
                      <a:lnTo>
                        <a:pt x="864" y="110"/>
                      </a:lnTo>
                      <a:lnTo>
                        <a:pt x="863" y="110"/>
                      </a:lnTo>
                      <a:lnTo>
                        <a:pt x="862" y="111"/>
                      </a:lnTo>
                      <a:lnTo>
                        <a:pt x="861" y="112"/>
                      </a:lnTo>
                      <a:lnTo>
                        <a:pt x="861" y="113"/>
                      </a:lnTo>
                      <a:lnTo>
                        <a:pt x="861" y="115"/>
                      </a:lnTo>
                      <a:lnTo>
                        <a:pt x="862" y="117"/>
                      </a:lnTo>
                      <a:lnTo>
                        <a:pt x="864" y="120"/>
                      </a:lnTo>
                      <a:lnTo>
                        <a:pt x="877" y="130"/>
                      </a:lnTo>
                      <a:lnTo>
                        <a:pt x="889" y="135"/>
                      </a:lnTo>
                      <a:lnTo>
                        <a:pt x="902" y="137"/>
                      </a:lnTo>
                      <a:lnTo>
                        <a:pt x="912" y="135"/>
                      </a:lnTo>
                      <a:lnTo>
                        <a:pt x="906" y="131"/>
                      </a:lnTo>
                      <a:lnTo>
                        <a:pt x="900" y="125"/>
                      </a:lnTo>
                      <a:lnTo>
                        <a:pt x="896" y="120"/>
                      </a:lnTo>
                      <a:lnTo>
                        <a:pt x="894" y="115"/>
                      </a:lnTo>
                      <a:lnTo>
                        <a:pt x="895" y="110"/>
                      </a:lnTo>
                      <a:lnTo>
                        <a:pt x="902" y="115"/>
                      </a:lnTo>
                      <a:lnTo>
                        <a:pt x="908" y="121"/>
                      </a:lnTo>
                      <a:lnTo>
                        <a:pt x="914" y="125"/>
                      </a:lnTo>
                      <a:lnTo>
                        <a:pt x="918" y="126"/>
                      </a:lnTo>
                      <a:lnTo>
                        <a:pt x="917" y="129"/>
                      </a:lnTo>
                      <a:lnTo>
                        <a:pt x="916" y="130"/>
                      </a:lnTo>
                      <a:lnTo>
                        <a:pt x="915" y="130"/>
                      </a:lnTo>
                      <a:lnTo>
                        <a:pt x="914" y="129"/>
                      </a:lnTo>
                      <a:lnTo>
                        <a:pt x="912" y="127"/>
                      </a:lnTo>
                      <a:lnTo>
                        <a:pt x="910" y="126"/>
                      </a:lnTo>
                      <a:lnTo>
                        <a:pt x="909" y="124"/>
                      </a:lnTo>
                      <a:lnTo>
                        <a:pt x="908" y="123"/>
                      </a:lnTo>
                      <a:lnTo>
                        <a:pt x="907" y="123"/>
                      </a:lnTo>
                      <a:lnTo>
                        <a:pt x="907" y="123"/>
                      </a:lnTo>
                      <a:lnTo>
                        <a:pt x="906" y="125"/>
                      </a:lnTo>
                      <a:lnTo>
                        <a:pt x="905" y="127"/>
                      </a:lnTo>
                      <a:lnTo>
                        <a:pt x="907" y="131"/>
                      </a:lnTo>
                      <a:lnTo>
                        <a:pt x="909" y="132"/>
                      </a:lnTo>
                      <a:lnTo>
                        <a:pt x="912" y="133"/>
                      </a:lnTo>
                      <a:lnTo>
                        <a:pt x="914" y="134"/>
                      </a:lnTo>
                      <a:lnTo>
                        <a:pt x="916" y="135"/>
                      </a:lnTo>
                      <a:lnTo>
                        <a:pt x="914" y="135"/>
                      </a:lnTo>
                      <a:lnTo>
                        <a:pt x="913" y="136"/>
                      </a:lnTo>
                      <a:lnTo>
                        <a:pt x="912" y="137"/>
                      </a:lnTo>
                      <a:lnTo>
                        <a:pt x="912" y="140"/>
                      </a:lnTo>
                      <a:lnTo>
                        <a:pt x="912" y="142"/>
                      </a:lnTo>
                      <a:lnTo>
                        <a:pt x="910" y="144"/>
                      </a:lnTo>
                      <a:lnTo>
                        <a:pt x="910" y="145"/>
                      </a:lnTo>
                      <a:lnTo>
                        <a:pt x="910" y="148"/>
                      </a:lnTo>
                      <a:lnTo>
                        <a:pt x="916" y="160"/>
                      </a:lnTo>
                      <a:lnTo>
                        <a:pt x="919" y="172"/>
                      </a:lnTo>
                      <a:lnTo>
                        <a:pt x="923" y="184"/>
                      </a:lnTo>
                      <a:lnTo>
                        <a:pt x="927" y="198"/>
                      </a:lnTo>
                      <a:lnTo>
                        <a:pt x="926" y="200"/>
                      </a:lnTo>
                      <a:lnTo>
                        <a:pt x="925" y="201"/>
                      </a:lnTo>
                      <a:lnTo>
                        <a:pt x="923" y="203"/>
                      </a:lnTo>
                      <a:lnTo>
                        <a:pt x="920" y="203"/>
                      </a:lnTo>
                      <a:lnTo>
                        <a:pt x="926" y="209"/>
                      </a:lnTo>
                      <a:lnTo>
                        <a:pt x="934" y="212"/>
                      </a:lnTo>
                      <a:lnTo>
                        <a:pt x="941" y="216"/>
                      </a:lnTo>
                      <a:lnTo>
                        <a:pt x="949" y="217"/>
                      </a:lnTo>
                      <a:lnTo>
                        <a:pt x="954" y="214"/>
                      </a:lnTo>
                      <a:lnTo>
                        <a:pt x="956" y="221"/>
                      </a:lnTo>
                      <a:lnTo>
                        <a:pt x="956" y="227"/>
                      </a:lnTo>
                      <a:lnTo>
                        <a:pt x="957" y="232"/>
                      </a:lnTo>
                      <a:lnTo>
                        <a:pt x="960" y="238"/>
                      </a:lnTo>
                      <a:lnTo>
                        <a:pt x="960" y="233"/>
                      </a:lnTo>
                      <a:lnTo>
                        <a:pt x="961" y="231"/>
                      </a:lnTo>
                      <a:lnTo>
                        <a:pt x="961" y="230"/>
                      </a:lnTo>
                      <a:lnTo>
                        <a:pt x="963" y="230"/>
                      </a:lnTo>
                      <a:lnTo>
                        <a:pt x="963" y="231"/>
                      </a:lnTo>
                      <a:lnTo>
                        <a:pt x="963" y="232"/>
                      </a:lnTo>
                      <a:lnTo>
                        <a:pt x="963" y="233"/>
                      </a:lnTo>
                      <a:lnTo>
                        <a:pt x="964" y="236"/>
                      </a:lnTo>
                      <a:lnTo>
                        <a:pt x="965" y="238"/>
                      </a:lnTo>
                      <a:lnTo>
                        <a:pt x="966" y="239"/>
                      </a:lnTo>
                      <a:lnTo>
                        <a:pt x="968" y="240"/>
                      </a:lnTo>
                      <a:lnTo>
                        <a:pt x="970" y="240"/>
                      </a:lnTo>
                      <a:lnTo>
                        <a:pt x="971" y="243"/>
                      </a:lnTo>
                      <a:lnTo>
                        <a:pt x="971" y="245"/>
                      </a:lnTo>
                      <a:lnTo>
                        <a:pt x="971" y="247"/>
                      </a:lnTo>
                      <a:lnTo>
                        <a:pt x="970" y="247"/>
                      </a:lnTo>
                      <a:lnTo>
                        <a:pt x="969" y="248"/>
                      </a:lnTo>
                      <a:lnTo>
                        <a:pt x="968" y="248"/>
                      </a:lnTo>
                      <a:lnTo>
                        <a:pt x="967" y="249"/>
                      </a:lnTo>
                      <a:lnTo>
                        <a:pt x="966" y="249"/>
                      </a:lnTo>
                      <a:lnTo>
                        <a:pt x="966" y="251"/>
                      </a:lnTo>
                      <a:lnTo>
                        <a:pt x="967" y="252"/>
                      </a:lnTo>
                      <a:lnTo>
                        <a:pt x="969" y="253"/>
                      </a:lnTo>
                      <a:lnTo>
                        <a:pt x="973" y="255"/>
                      </a:lnTo>
                      <a:lnTo>
                        <a:pt x="975" y="256"/>
                      </a:lnTo>
                      <a:lnTo>
                        <a:pt x="969" y="258"/>
                      </a:lnTo>
                      <a:lnTo>
                        <a:pt x="963" y="257"/>
                      </a:lnTo>
                      <a:lnTo>
                        <a:pt x="956" y="256"/>
                      </a:lnTo>
                      <a:lnTo>
                        <a:pt x="948" y="256"/>
                      </a:lnTo>
                      <a:lnTo>
                        <a:pt x="944" y="259"/>
                      </a:lnTo>
                      <a:lnTo>
                        <a:pt x="940" y="265"/>
                      </a:lnTo>
                      <a:lnTo>
                        <a:pt x="938" y="272"/>
                      </a:lnTo>
                      <a:lnTo>
                        <a:pt x="936" y="281"/>
                      </a:lnTo>
                      <a:lnTo>
                        <a:pt x="934" y="288"/>
                      </a:lnTo>
                      <a:lnTo>
                        <a:pt x="933" y="291"/>
                      </a:lnTo>
                      <a:lnTo>
                        <a:pt x="940" y="291"/>
                      </a:lnTo>
                      <a:lnTo>
                        <a:pt x="950" y="290"/>
                      </a:lnTo>
                      <a:lnTo>
                        <a:pt x="961" y="288"/>
                      </a:lnTo>
                      <a:lnTo>
                        <a:pt x="973" y="285"/>
                      </a:lnTo>
                      <a:lnTo>
                        <a:pt x="984" y="279"/>
                      </a:lnTo>
                      <a:lnTo>
                        <a:pt x="990" y="275"/>
                      </a:lnTo>
                      <a:lnTo>
                        <a:pt x="991" y="275"/>
                      </a:lnTo>
                      <a:lnTo>
                        <a:pt x="992" y="276"/>
                      </a:lnTo>
                      <a:lnTo>
                        <a:pt x="992" y="277"/>
                      </a:lnTo>
                      <a:lnTo>
                        <a:pt x="991" y="279"/>
                      </a:lnTo>
                      <a:lnTo>
                        <a:pt x="990" y="280"/>
                      </a:lnTo>
                      <a:lnTo>
                        <a:pt x="989" y="284"/>
                      </a:lnTo>
                      <a:lnTo>
                        <a:pt x="988" y="286"/>
                      </a:lnTo>
                      <a:lnTo>
                        <a:pt x="987" y="288"/>
                      </a:lnTo>
                      <a:lnTo>
                        <a:pt x="986" y="289"/>
                      </a:lnTo>
                      <a:lnTo>
                        <a:pt x="986" y="291"/>
                      </a:lnTo>
                      <a:lnTo>
                        <a:pt x="985" y="298"/>
                      </a:lnTo>
                      <a:lnTo>
                        <a:pt x="986" y="305"/>
                      </a:lnTo>
                      <a:lnTo>
                        <a:pt x="989" y="309"/>
                      </a:lnTo>
                      <a:lnTo>
                        <a:pt x="992" y="314"/>
                      </a:lnTo>
                      <a:lnTo>
                        <a:pt x="995" y="319"/>
                      </a:lnTo>
                      <a:lnTo>
                        <a:pt x="996" y="325"/>
                      </a:lnTo>
                      <a:lnTo>
                        <a:pt x="988" y="316"/>
                      </a:lnTo>
                      <a:lnTo>
                        <a:pt x="988" y="320"/>
                      </a:lnTo>
                      <a:lnTo>
                        <a:pt x="990" y="327"/>
                      </a:lnTo>
                      <a:lnTo>
                        <a:pt x="992" y="334"/>
                      </a:lnTo>
                      <a:lnTo>
                        <a:pt x="996" y="338"/>
                      </a:lnTo>
                      <a:lnTo>
                        <a:pt x="992" y="338"/>
                      </a:lnTo>
                      <a:lnTo>
                        <a:pt x="987" y="336"/>
                      </a:lnTo>
                      <a:lnTo>
                        <a:pt x="981" y="335"/>
                      </a:lnTo>
                      <a:lnTo>
                        <a:pt x="976" y="335"/>
                      </a:lnTo>
                      <a:lnTo>
                        <a:pt x="973" y="337"/>
                      </a:lnTo>
                      <a:lnTo>
                        <a:pt x="975" y="349"/>
                      </a:lnTo>
                      <a:lnTo>
                        <a:pt x="980" y="359"/>
                      </a:lnTo>
                      <a:lnTo>
                        <a:pt x="988" y="368"/>
                      </a:lnTo>
                      <a:lnTo>
                        <a:pt x="997" y="374"/>
                      </a:lnTo>
                      <a:lnTo>
                        <a:pt x="1004" y="375"/>
                      </a:lnTo>
                      <a:lnTo>
                        <a:pt x="991" y="343"/>
                      </a:lnTo>
                      <a:lnTo>
                        <a:pt x="996" y="344"/>
                      </a:lnTo>
                      <a:lnTo>
                        <a:pt x="999" y="349"/>
                      </a:lnTo>
                      <a:lnTo>
                        <a:pt x="1002" y="357"/>
                      </a:lnTo>
                      <a:lnTo>
                        <a:pt x="1007" y="363"/>
                      </a:lnTo>
                      <a:lnTo>
                        <a:pt x="1012" y="364"/>
                      </a:lnTo>
                      <a:lnTo>
                        <a:pt x="1009" y="396"/>
                      </a:lnTo>
                      <a:lnTo>
                        <a:pt x="1009" y="393"/>
                      </a:lnTo>
                      <a:lnTo>
                        <a:pt x="1009" y="392"/>
                      </a:lnTo>
                      <a:lnTo>
                        <a:pt x="1008" y="390"/>
                      </a:lnTo>
                      <a:lnTo>
                        <a:pt x="1007" y="386"/>
                      </a:lnTo>
                      <a:lnTo>
                        <a:pt x="1006" y="385"/>
                      </a:lnTo>
                      <a:lnTo>
                        <a:pt x="1005" y="384"/>
                      </a:lnTo>
                      <a:lnTo>
                        <a:pt x="1004" y="383"/>
                      </a:lnTo>
                      <a:lnTo>
                        <a:pt x="1001" y="384"/>
                      </a:lnTo>
                      <a:lnTo>
                        <a:pt x="1001" y="388"/>
                      </a:lnTo>
                      <a:lnTo>
                        <a:pt x="1001" y="391"/>
                      </a:lnTo>
                      <a:lnTo>
                        <a:pt x="1001" y="393"/>
                      </a:lnTo>
                      <a:lnTo>
                        <a:pt x="1000" y="393"/>
                      </a:lnTo>
                      <a:lnTo>
                        <a:pt x="999" y="395"/>
                      </a:lnTo>
                      <a:lnTo>
                        <a:pt x="998" y="396"/>
                      </a:lnTo>
                      <a:lnTo>
                        <a:pt x="997" y="397"/>
                      </a:lnTo>
                      <a:lnTo>
                        <a:pt x="996" y="400"/>
                      </a:lnTo>
                      <a:lnTo>
                        <a:pt x="987" y="390"/>
                      </a:lnTo>
                      <a:lnTo>
                        <a:pt x="976" y="378"/>
                      </a:lnTo>
                      <a:lnTo>
                        <a:pt x="963" y="367"/>
                      </a:lnTo>
                      <a:lnTo>
                        <a:pt x="950" y="358"/>
                      </a:lnTo>
                      <a:lnTo>
                        <a:pt x="940" y="352"/>
                      </a:lnTo>
                      <a:lnTo>
                        <a:pt x="947" y="365"/>
                      </a:lnTo>
                      <a:lnTo>
                        <a:pt x="941" y="369"/>
                      </a:lnTo>
                      <a:lnTo>
                        <a:pt x="948" y="378"/>
                      </a:lnTo>
                      <a:lnTo>
                        <a:pt x="957" y="386"/>
                      </a:lnTo>
                      <a:lnTo>
                        <a:pt x="967" y="395"/>
                      </a:lnTo>
                      <a:lnTo>
                        <a:pt x="977" y="402"/>
                      </a:lnTo>
                      <a:lnTo>
                        <a:pt x="987" y="407"/>
                      </a:lnTo>
                      <a:lnTo>
                        <a:pt x="992" y="412"/>
                      </a:lnTo>
                      <a:lnTo>
                        <a:pt x="989" y="416"/>
                      </a:lnTo>
                      <a:lnTo>
                        <a:pt x="984" y="419"/>
                      </a:lnTo>
                      <a:lnTo>
                        <a:pt x="977" y="419"/>
                      </a:lnTo>
                      <a:lnTo>
                        <a:pt x="971" y="416"/>
                      </a:lnTo>
                      <a:lnTo>
                        <a:pt x="967" y="415"/>
                      </a:lnTo>
                      <a:lnTo>
                        <a:pt x="968" y="423"/>
                      </a:lnTo>
                      <a:lnTo>
                        <a:pt x="971" y="430"/>
                      </a:lnTo>
                      <a:lnTo>
                        <a:pt x="976" y="435"/>
                      </a:lnTo>
                      <a:lnTo>
                        <a:pt x="980" y="441"/>
                      </a:lnTo>
                      <a:lnTo>
                        <a:pt x="985" y="446"/>
                      </a:lnTo>
                      <a:lnTo>
                        <a:pt x="987" y="454"/>
                      </a:lnTo>
                      <a:lnTo>
                        <a:pt x="986" y="462"/>
                      </a:lnTo>
                      <a:lnTo>
                        <a:pt x="991" y="454"/>
                      </a:lnTo>
                      <a:lnTo>
                        <a:pt x="991" y="460"/>
                      </a:lnTo>
                      <a:lnTo>
                        <a:pt x="990" y="465"/>
                      </a:lnTo>
                      <a:lnTo>
                        <a:pt x="988" y="472"/>
                      </a:lnTo>
                      <a:lnTo>
                        <a:pt x="988" y="477"/>
                      </a:lnTo>
                      <a:lnTo>
                        <a:pt x="989" y="478"/>
                      </a:lnTo>
                      <a:lnTo>
                        <a:pt x="984" y="480"/>
                      </a:lnTo>
                      <a:lnTo>
                        <a:pt x="977" y="481"/>
                      </a:lnTo>
                      <a:lnTo>
                        <a:pt x="971" y="481"/>
                      </a:lnTo>
                      <a:lnTo>
                        <a:pt x="968" y="478"/>
                      </a:lnTo>
                      <a:lnTo>
                        <a:pt x="981" y="501"/>
                      </a:lnTo>
                      <a:lnTo>
                        <a:pt x="978" y="499"/>
                      </a:lnTo>
                      <a:lnTo>
                        <a:pt x="973" y="498"/>
                      </a:lnTo>
                      <a:lnTo>
                        <a:pt x="966" y="496"/>
                      </a:lnTo>
                      <a:lnTo>
                        <a:pt x="963" y="494"/>
                      </a:lnTo>
                      <a:lnTo>
                        <a:pt x="963" y="497"/>
                      </a:lnTo>
                      <a:lnTo>
                        <a:pt x="963" y="500"/>
                      </a:lnTo>
                      <a:lnTo>
                        <a:pt x="965" y="502"/>
                      </a:lnTo>
                      <a:lnTo>
                        <a:pt x="967" y="504"/>
                      </a:lnTo>
                      <a:lnTo>
                        <a:pt x="970" y="507"/>
                      </a:lnTo>
                      <a:lnTo>
                        <a:pt x="973" y="508"/>
                      </a:lnTo>
                      <a:lnTo>
                        <a:pt x="976" y="509"/>
                      </a:lnTo>
                      <a:lnTo>
                        <a:pt x="978" y="509"/>
                      </a:lnTo>
                      <a:lnTo>
                        <a:pt x="979" y="508"/>
                      </a:lnTo>
                      <a:lnTo>
                        <a:pt x="973" y="514"/>
                      </a:lnTo>
                      <a:lnTo>
                        <a:pt x="969" y="518"/>
                      </a:lnTo>
                      <a:lnTo>
                        <a:pt x="967" y="520"/>
                      </a:lnTo>
                      <a:lnTo>
                        <a:pt x="963" y="522"/>
                      </a:lnTo>
                      <a:lnTo>
                        <a:pt x="955" y="527"/>
                      </a:lnTo>
                      <a:lnTo>
                        <a:pt x="957" y="529"/>
                      </a:lnTo>
                      <a:lnTo>
                        <a:pt x="964" y="530"/>
                      </a:lnTo>
                      <a:lnTo>
                        <a:pt x="969" y="530"/>
                      </a:lnTo>
                      <a:lnTo>
                        <a:pt x="974" y="529"/>
                      </a:lnTo>
                      <a:lnTo>
                        <a:pt x="973" y="538"/>
                      </a:lnTo>
                      <a:lnTo>
                        <a:pt x="970" y="545"/>
                      </a:lnTo>
                      <a:lnTo>
                        <a:pt x="967" y="550"/>
                      </a:lnTo>
                      <a:lnTo>
                        <a:pt x="965" y="542"/>
                      </a:lnTo>
                      <a:lnTo>
                        <a:pt x="958" y="537"/>
                      </a:lnTo>
                      <a:lnTo>
                        <a:pt x="950" y="533"/>
                      </a:lnTo>
                      <a:lnTo>
                        <a:pt x="941" y="532"/>
                      </a:lnTo>
                      <a:lnTo>
                        <a:pt x="933" y="530"/>
                      </a:lnTo>
                      <a:lnTo>
                        <a:pt x="926" y="527"/>
                      </a:lnTo>
                      <a:lnTo>
                        <a:pt x="941" y="551"/>
                      </a:lnTo>
                      <a:lnTo>
                        <a:pt x="956" y="578"/>
                      </a:lnTo>
                      <a:lnTo>
                        <a:pt x="954" y="577"/>
                      </a:lnTo>
                      <a:lnTo>
                        <a:pt x="953" y="576"/>
                      </a:lnTo>
                      <a:lnTo>
                        <a:pt x="950" y="574"/>
                      </a:lnTo>
                      <a:lnTo>
                        <a:pt x="947" y="571"/>
                      </a:lnTo>
                      <a:lnTo>
                        <a:pt x="945" y="570"/>
                      </a:lnTo>
                      <a:lnTo>
                        <a:pt x="943" y="568"/>
                      </a:lnTo>
                      <a:lnTo>
                        <a:pt x="940" y="567"/>
                      </a:lnTo>
                      <a:lnTo>
                        <a:pt x="939" y="567"/>
                      </a:lnTo>
                      <a:lnTo>
                        <a:pt x="943" y="572"/>
                      </a:lnTo>
                      <a:lnTo>
                        <a:pt x="944" y="580"/>
                      </a:lnTo>
                      <a:lnTo>
                        <a:pt x="941" y="590"/>
                      </a:lnTo>
                      <a:lnTo>
                        <a:pt x="938" y="603"/>
                      </a:lnTo>
                      <a:lnTo>
                        <a:pt x="933" y="614"/>
                      </a:lnTo>
                      <a:lnTo>
                        <a:pt x="927" y="624"/>
                      </a:lnTo>
                      <a:lnTo>
                        <a:pt x="922" y="633"/>
                      </a:lnTo>
                      <a:lnTo>
                        <a:pt x="924" y="630"/>
                      </a:lnTo>
                      <a:lnTo>
                        <a:pt x="923" y="628"/>
                      </a:lnTo>
                      <a:lnTo>
                        <a:pt x="920" y="628"/>
                      </a:lnTo>
                      <a:lnTo>
                        <a:pt x="919" y="629"/>
                      </a:lnTo>
                      <a:lnTo>
                        <a:pt x="917" y="632"/>
                      </a:lnTo>
                      <a:lnTo>
                        <a:pt x="915" y="634"/>
                      </a:lnTo>
                      <a:lnTo>
                        <a:pt x="913" y="637"/>
                      </a:lnTo>
                      <a:lnTo>
                        <a:pt x="912" y="641"/>
                      </a:lnTo>
                      <a:lnTo>
                        <a:pt x="910" y="644"/>
                      </a:lnTo>
                      <a:lnTo>
                        <a:pt x="909" y="646"/>
                      </a:lnTo>
                      <a:lnTo>
                        <a:pt x="909" y="645"/>
                      </a:lnTo>
                      <a:lnTo>
                        <a:pt x="909" y="644"/>
                      </a:lnTo>
                      <a:lnTo>
                        <a:pt x="910" y="642"/>
                      </a:lnTo>
                      <a:lnTo>
                        <a:pt x="912" y="641"/>
                      </a:lnTo>
                      <a:lnTo>
                        <a:pt x="906" y="644"/>
                      </a:lnTo>
                      <a:lnTo>
                        <a:pt x="905" y="648"/>
                      </a:lnTo>
                      <a:lnTo>
                        <a:pt x="906" y="654"/>
                      </a:lnTo>
                      <a:lnTo>
                        <a:pt x="908" y="659"/>
                      </a:lnTo>
                      <a:lnTo>
                        <a:pt x="908" y="665"/>
                      </a:lnTo>
                      <a:lnTo>
                        <a:pt x="907" y="670"/>
                      </a:lnTo>
                      <a:lnTo>
                        <a:pt x="902" y="673"/>
                      </a:lnTo>
                      <a:lnTo>
                        <a:pt x="904" y="668"/>
                      </a:lnTo>
                      <a:lnTo>
                        <a:pt x="906" y="665"/>
                      </a:lnTo>
                      <a:lnTo>
                        <a:pt x="906" y="662"/>
                      </a:lnTo>
                      <a:lnTo>
                        <a:pt x="906" y="659"/>
                      </a:lnTo>
                      <a:lnTo>
                        <a:pt x="905" y="657"/>
                      </a:lnTo>
                      <a:lnTo>
                        <a:pt x="903" y="656"/>
                      </a:lnTo>
                      <a:lnTo>
                        <a:pt x="902" y="655"/>
                      </a:lnTo>
                      <a:lnTo>
                        <a:pt x="899" y="661"/>
                      </a:lnTo>
                      <a:lnTo>
                        <a:pt x="896" y="667"/>
                      </a:lnTo>
                      <a:lnTo>
                        <a:pt x="893" y="674"/>
                      </a:lnTo>
                      <a:lnTo>
                        <a:pt x="892" y="681"/>
                      </a:lnTo>
                      <a:lnTo>
                        <a:pt x="893" y="685"/>
                      </a:lnTo>
                      <a:lnTo>
                        <a:pt x="897" y="688"/>
                      </a:lnTo>
                      <a:lnTo>
                        <a:pt x="895" y="691"/>
                      </a:lnTo>
                      <a:lnTo>
                        <a:pt x="893" y="693"/>
                      </a:lnTo>
                      <a:lnTo>
                        <a:pt x="890" y="694"/>
                      </a:lnTo>
                      <a:lnTo>
                        <a:pt x="889" y="695"/>
                      </a:lnTo>
                      <a:lnTo>
                        <a:pt x="887" y="696"/>
                      </a:lnTo>
                      <a:lnTo>
                        <a:pt x="885" y="695"/>
                      </a:lnTo>
                      <a:lnTo>
                        <a:pt x="883" y="694"/>
                      </a:lnTo>
                      <a:lnTo>
                        <a:pt x="874" y="721"/>
                      </a:lnTo>
                      <a:lnTo>
                        <a:pt x="874" y="720"/>
                      </a:lnTo>
                      <a:lnTo>
                        <a:pt x="873" y="719"/>
                      </a:lnTo>
                      <a:lnTo>
                        <a:pt x="872" y="717"/>
                      </a:lnTo>
                      <a:lnTo>
                        <a:pt x="869" y="716"/>
                      </a:lnTo>
                      <a:lnTo>
                        <a:pt x="868" y="717"/>
                      </a:lnTo>
                      <a:lnTo>
                        <a:pt x="865" y="720"/>
                      </a:lnTo>
                      <a:lnTo>
                        <a:pt x="869" y="714"/>
                      </a:lnTo>
                      <a:lnTo>
                        <a:pt x="873" y="706"/>
                      </a:lnTo>
                      <a:lnTo>
                        <a:pt x="875" y="700"/>
                      </a:lnTo>
                      <a:lnTo>
                        <a:pt x="877" y="694"/>
                      </a:lnTo>
                      <a:lnTo>
                        <a:pt x="880" y="690"/>
                      </a:lnTo>
                      <a:lnTo>
                        <a:pt x="886" y="688"/>
                      </a:lnTo>
                      <a:lnTo>
                        <a:pt x="880" y="685"/>
                      </a:lnTo>
                      <a:lnTo>
                        <a:pt x="875" y="683"/>
                      </a:lnTo>
                      <a:lnTo>
                        <a:pt x="870" y="680"/>
                      </a:lnTo>
                      <a:lnTo>
                        <a:pt x="868" y="673"/>
                      </a:lnTo>
                      <a:lnTo>
                        <a:pt x="862" y="692"/>
                      </a:lnTo>
                      <a:lnTo>
                        <a:pt x="858" y="709"/>
                      </a:lnTo>
                      <a:lnTo>
                        <a:pt x="857" y="725"/>
                      </a:lnTo>
                      <a:lnTo>
                        <a:pt x="855" y="742"/>
                      </a:lnTo>
                      <a:lnTo>
                        <a:pt x="832" y="755"/>
                      </a:lnTo>
                      <a:lnTo>
                        <a:pt x="834" y="760"/>
                      </a:lnTo>
                      <a:lnTo>
                        <a:pt x="823" y="754"/>
                      </a:lnTo>
                      <a:lnTo>
                        <a:pt x="823" y="758"/>
                      </a:lnTo>
                      <a:lnTo>
                        <a:pt x="823" y="760"/>
                      </a:lnTo>
                      <a:lnTo>
                        <a:pt x="822" y="761"/>
                      </a:lnTo>
                      <a:lnTo>
                        <a:pt x="822" y="761"/>
                      </a:lnTo>
                      <a:lnTo>
                        <a:pt x="821" y="760"/>
                      </a:lnTo>
                      <a:lnTo>
                        <a:pt x="819" y="759"/>
                      </a:lnTo>
                      <a:lnTo>
                        <a:pt x="819" y="757"/>
                      </a:lnTo>
                      <a:lnTo>
                        <a:pt x="818" y="759"/>
                      </a:lnTo>
                      <a:lnTo>
                        <a:pt x="817" y="761"/>
                      </a:lnTo>
                      <a:lnTo>
                        <a:pt x="817" y="763"/>
                      </a:lnTo>
                      <a:lnTo>
                        <a:pt x="813" y="759"/>
                      </a:lnTo>
                      <a:lnTo>
                        <a:pt x="811" y="751"/>
                      </a:lnTo>
                      <a:lnTo>
                        <a:pt x="809" y="743"/>
                      </a:lnTo>
                      <a:lnTo>
                        <a:pt x="819" y="743"/>
                      </a:lnTo>
                      <a:lnTo>
                        <a:pt x="818" y="741"/>
                      </a:lnTo>
                      <a:lnTo>
                        <a:pt x="818" y="738"/>
                      </a:lnTo>
                      <a:lnTo>
                        <a:pt x="817" y="735"/>
                      </a:lnTo>
                      <a:lnTo>
                        <a:pt x="816" y="733"/>
                      </a:lnTo>
                      <a:lnTo>
                        <a:pt x="815" y="732"/>
                      </a:lnTo>
                      <a:lnTo>
                        <a:pt x="813" y="731"/>
                      </a:lnTo>
                      <a:lnTo>
                        <a:pt x="809" y="732"/>
                      </a:lnTo>
                      <a:lnTo>
                        <a:pt x="808" y="735"/>
                      </a:lnTo>
                      <a:lnTo>
                        <a:pt x="808" y="732"/>
                      </a:lnTo>
                      <a:lnTo>
                        <a:pt x="807" y="729"/>
                      </a:lnTo>
                      <a:lnTo>
                        <a:pt x="806" y="728"/>
                      </a:lnTo>
                      <a:lnTo>
                        <a:pt x="804" y="726"/>
                      </a:lnTo>
                      <a:lnTo>
                        <a:pt x="795" y="743"/>
                      </a:lnTo>
                      <a:lnTo>
                        <a:pt x="797" y="743"/>
                      </a:lnTo>
                      <a:lnTo>
                        <a:pt x="802" y="743"/>
                      </a:lnTo>
                      <a:lnTo>
                        <a:pt x="807" y="743"/>
                      </a:lnTo>
                      <a:lnTo>
                        <a:pt x="805" y="752"/>
                      </a:lnTo>
                      <a:lnTo>
                        <a:pt x="804" y="760"/>
                      </a:lnTo>
                      <a:lnTo>
                        <a:pt x="804" y="767"/>
                      </a:lnTo>
                      <a:lnTo>
                        <a:pt x="806" y="770"/>
                      </a:lnTo>
                      <a:lnTo>
                        <a:pt x="812" y="772"/>
                      </a:lnTo>
                      <a:lnTo>
                        <a:pt x="796" y="775"/>
                      </a:lnTo>
                      <a:lnTo>
                        <a:pt x="793" y="786"/>
                      </a:lnTo>
                      <a:lnTo>
                        <a:pt x="791" y="791"/>
                      </a:lnTo>
                      <a:lnTo>
                        <a:pt x="788" y="796"/>
                      </a:lnTo>
                      <a:lnTo>
                        <a:pt x="784" y="802"/>
                      </a:lnTo>
                      <a:lnTo>
                        <a:pt x="778" y="811"/>
                      </a:lnTo>
                      <a:lnTo>
                        <a:pt x="777" y="810"/>
                      </a:lnTo>
                      <a:lnTo>
                        <a:pt x="776" y="808"/>
                      </a:lnTo>
                      <a:lnTo>
                        <a:pt x="776" y="806"/>
                      </a:lnTo>
                      <a:lnTo>
                        <a:pt x="775" y="804"/>
                      </a:lnTo>
                      <a:lnTo>
                        <a:pt x="775" y="803"/>
                      </a:lnTo>
                      <a:lnTo>
                        <a:pt x="773" y="802"/>
                      </a:lnTo>
                      <a:lnTo>
                        <a:pt x="768" y="809"/>
                      </a:lnTo>
                      <a:lnTo>
                        <a:pt x="763" y="812"/>
                      </a:lnTo>
                      <a:lnTo>
                        <a:pt x="755" y="815"/>
                      </a:lnTo>
                      <a:lnTo>
                        <a:pt x="747" y="816"/>
                      </a:lnTo>
                      <a:lnTo>
                        <a:pt x="741" y="816"/>
                      </a:lnTo>
                      <a:lnTo>
                        <a:pt x="737" y="818"/>
                      </a:lnTo>
                      <a:lnTo>
                        <a:pt x="736" y="821"/>
                      </a:lnTo>
                      <a:lnTo>
                        <a:pt x="734" y="823"/>
                      </a:lnTo>
                      <a:lnTo>
                        <a:pt x="732" y="826"/>
                      </a:lnTo>
                      <a:lnTo>
                        <a:pt x="732" y="828"/>
                      </a:lnTo>
                      <a:lnTo>
                        <a:pt x="732" y="829"/>
                      </a:lnTo>
                      <a:lnTo>
                        <a:pt x="732" y="831"/>
                      </a:lnTo>
                      <a:lnTo>
                        <a:pt x="733" y="833"/>
                      </a:lnTo>
                      <a:lnTo>
                        <a:pt x="733" y="835"/>
                      </a:lnTo>
                      <a:lnTo>
                        <a:pt x="732" y="837"/>
                      </a:lnTo>
                      <a:lnTo>
                        <a:pt x="731" y="839"/>
                      </a:lnTo>
                      <a:lnTo>
                        <a:pt x="731" y="838"/>
                      </a:lnTo>
                      <a:lnTo>
                        <a:pt x="730" y="837"/>
                      </a:lnTo>
                      <a:lnTo>
                        <a:pt x="730" y="836"/>
                      </a:lnTo>
                      <a:lnTo>
                        <a:pt x="727" y="836"/>
                      </a:lnTo>
                      <a:lnTo>
                        <a:pt x="723" y="847"/>
                      </a:lnTo>
                      <a:lnTo>
                        <a:pt x="722" y="847"/>
                      </a:lnTo>
                      <a:lnTo>
                        <a:pt x="722" y="846"/>
                      </a:lnTo>
                      <a:lnTo>
                        <a:pt x="722" y="845"/>
                      </a:lnTo>
                      <a:lnTo>
                        <a:pt x="722" y="844"/>
                      </a:lnTo>
                      <a:lnTo>
                        <a:pt x="723" y="842"/>
                      </a:lnTo>
                      <a:lnTo>
                        <a:pt x="723" y="841"/>
                      </a:lnTo>
                      <a:lnTo>
                        <a:pt x="723" y="840"/>
                      </a:lnTo>
                      <a:lnTo>
                        <a:pt x="722" y="840"/>
                      </a:lnTo>
                      <a:lnTo>
                        <a:pt x="720" y="840"/>
                      </a:lnTo>
                      <a:lnTo>
                        <a:pt x="717" y="840"/>
                      </a:lnTo>
                      <a:lnTo>
                        <a:pt x="707" y="849"/>
                      </a:lnTo>
                      <a:lnTo>
                        <a:pt x="699" y="856"/>
                      </a:lnTo>
                      <a:lnTo>
                        <a:pt x="690" y="861"/>
                      </a:lnTo>
                      <a:lnTo>
                        <a:pt x="679" y="864"/>
                      </a:lnTo>
                      <a:lnTo>
                        <a:pt x="675" y="866"/>
                      </a:lnTo>
                      <a:lnTo>
                        <a:pt x="673" y="868"/>
                      </a:lnTo>
                      <a:lnTo>
                        <a:pt x="672" y="869"/>
                      </a:lnTo>
                      <a:lnTo>
                        <a:pt x="673" y="870"/>
                      </a:lnTo>
                      <a:lnTo>
                        <a:pt x="674" y="873"/>
                      </a:lnTo>
                      <a:lnTo>
                        <a:pt x="675" y="874"/>
                      </a:lnTo>
                      <a:lnTo>
                        <a:pt x="678" y="875"/>
                      </a:lnTo>
                      <a:lnTo>
                        <a:pt x="679" y="876"/>
                      </a:lnTo>
                      <a:lnTo>
                        <a:pt x="680" y="877"/>
                      </a:lnTo>
                      <a:lnTo>
                        <a:pt x="681" y="877"/>
                      </a:lnTo>
                      <a:lnTo>
                        <a:pt x="681" y="878"/>
                      </a:lnTo>
                      <a:lnTo>
                        <a:pt x="679" y="879"/>
                      </a:lnTo>
                      <a:lnTo>
                        <a:pt x="675" y="880"/>
                      </a:lnTo>
                      <a:lnTo>
                        <a:pt x="672" y="877"/>
                      </a:lnTo>
                      <a:lnTo>
                        <a:pt x="668" y="873"/>
                      </a:lnTo>
                      <a:lnTo>
                        <a:pt x="662" y="871"/>
                      </a:lnTo>
                      <a:lnTo>
                        <a:pt x="654" y="871"/>
                      </a:lnTo>
                      <a:lnTo>
                        <a:pt x="652" y="875"/>
                      </a:lnTo>
                      <a:lnTo>
                        <a:pt x="651" y="877"/>
                      </a:lnTo>
                      <a:lnTo>
                        <a:pt x="650" y="880"/>
                      </a:lnTo>
                      <a:lnTo>
                        <a:pt x="649" y="883"/>
                      </a:lnTo>
                      <a:lnTo>
                        <a:pt x="646" y="886"/>
                      </a:lnTo>
                      <a:lnTo>
                        <a:pt x="643" y="888"/>
                      </a:lnTo>
                      <a:lnTo>
                        <a:pt x="641" y="878"/>
                      </a:lnTo>
                      <a:lnTo>
                        <a:pt x="634" y="880"/>
                      </a:lnTo>
                      <a:lnTo>
                        <a:pt x="629" y="881"/>
                      </a:lnTo>
                      <a:lnTo>
                        <a:pt x="624" y="881"/>
                      </a:lnTo>
                      <a:lnTo>
                        <a:pt x="622" y="877"/>
                      </a:lnTo>
                      <a:lnTo>
                        <a:pt x="619" y="880"/>
                      </a:lnTo>
                      <a:lnTo>
                        <a:pt x="615" y="883"/>
                      </a:lnTo>
                      <a:lnTo>
                        <a:pt x="612" y="884"/>
                      </a:lnTo>
                      <a:lnTo>
                        <a:pt x="609" y="884"/>
                      </a:lnTo>
                      <a:lnTo>
                        <a:pt x="607" y="884"/>
                      </a:lnTo>
                      <a:lnTo>
                        <a:pt x="602" y="887"/>
                      </a:lnTo>
                      <a:lnTo>
                        <a:pt x="604" y="891"/>
                      </a:lnTo>
                      <a:lnTo>
                        <a:pt x="609" y="896"/>
                      </a:lnTo>
                      <a:lnTo>
                        <a:pt x="615" y="899"/>
                      </a:lnTo>
                      <a:lnTo>
                        <a:pt x="622" y="903"/>
                      </a:lnTo>
                      <a:lnTo>
                        <a:pt x="625" y="905"/>
                      </a:lnTo>
                      <a:lnTo>
                        <a:pt x="614" y="903"/>
                      </a:lnTo>
                      <a:lnTo>
                        <a:pt x="605" y="903"/>
                      </a:lnTo>
                      <a:lnTo>
                        <a:pt x="598" y="902"/>
                      </a:lnTo>
                      <a:lnTo>
                        <a:pt x="590" y="896"/>
                      </a:lnTo>
                      <a:lnTo>
                        <a:pt x="602" y="890"/>
                      </a:lnTo>
                      <a:lnTo>
                        <a:pt x="591" y="889"/>
                      </a:lnTo>
                      <a:lnTo>
                        <a:pt x="584" y="890"/>
                      </a:lnTo>
                      <a:lnTo>
                        <a:pt x="580" y="894"/>
                      </a:lnTo>
                      <a:lnTo>
                        <a:pt x="575" y="896"/>
                      </a:lnTo>
                      <a:lnTo>
                        <a:pt x="572" y="897"/>
                      </a:lnTo>
                      <a:lnTo>
                        <a:pt x="569" y="896"/>
                      </a:lnTo>
                      <a:lnTo>
                        <a:pt x="563" y="890"/>
                      </a:lnTo>
                      <a:lnTo>
                        <a:pt x="567" y="889"/>
                      </a:lnTo>
                      <a:lnTo>
                        <a:pt x="570" y="888"/>
                      </a:lnTo>
                      <a:lnTo>
                        <a:pt x="573" y="887"/>
                      </a:lnTo>
                      <a:lnTo>
                        <a:pt x="575" y="886"/>
                      </a:lnTo>
                      <a:lnTo>
                        <a:pt x="578" y="884"/>
                      </a:lnTo>
                      <a:lnTo>
                        <a:pt x="578" y="881"/>
                      </a:lnTo>
                      <a:lnTo>
                        <a:pt x="578" y="879"/>
                      </a:lnTo>
                      <a:lnTo>
                        <a:pt x="577" y="878"/>
                      </a:lnTo>
                      <a:lnTo>
                        <a:pt x="564" y="885"/>
                      </a:lnTo>
                      <a:lnTo>
                        <a:pt x="563" y="884"/>
                      </a:lnTo>
                      <a:lnTo>
                        <a:pt x="564" y="883"/>
                      </a:lnTo>
                      <a:lnTo>
                        <a:pt x="565" y="883"/>
                      </a:lnTo>
                      <a:lnTo>
                        <a:pt x="567" y="881"/>
                      </a:lnTo>
                      <a:lnTo>
                        <a:pt x="567" y="881"/>
                      </a:lnTo>
                      <a:lnTo>
                        <a:pt x="567" y="880"/>
                      </a:lnTo>
                      <a:lnTo>
                        <a:pt x="564" y="879"/>
                      </a:lnTo>
                      <a:lnTo>
                        <a:pt x="562" y="881"/>
                      </a:lnTo>
                      <a:lnTo>
                        <a:pt x="559" y="884"/>
                      </a:lnTo>
                      <a:lnTo>
                        <a:pt x="557" y="887"/>
                      </a:lnTo>
                      <a:lnTo>
                        <a:pt x="553" y="889"/>
                      </a:lnTo>
                      <a:lnTo>
                        <a:pt x="551" y="893"/>
                      </a:lnTo>
                      <a:lnTo>
                        <a:pt x="551" y="891"/>
                      </a:lnTo>
                      <a:lnTo>
                        <a:pt x="530" y="895"/>
                      </a:lnTo>
                      <a:lnTo>
                        <a:pt x="531" y="895"/>
                      </a:lnTo>
                      <a:lnTo>
                        <a:pt x="531" y="894"/>
                      </a:lnTo>
                      <a:lnTo>
                        <a:pt x="531" y="893"/>
                      </a:lnTo>
                      <a:lnTo>
                        <a:pt x="530" y="891"/>
                      </a:lnTo>
                      <a:lnTo>
                        <a:pt x="528" y="891"/>
                      </a:lnTo>
                      <a:lnTo>
                        <a:pt x="512" y="897"/>
                      </a:lnTo>
                      <a:lnTo>
                        <a:pt x="514" y="896"/>
                      </a:lnTo>
                      <a:lnTo>
                        <a:pt x="514" y="895"/>
                      </a:lnTo>
                      <a:lnTo>
                        <a:pt x="513" y="894"/>
                      </a:lnTo>
                      <a:lnTo>
                        <a:pt x="511" y="893"/>
                      </a:lnTo>
                      <a:lnTo>
                        <a:pt x="509" y="891"/>
                      </a:lnTo>
                      <a:lnTo>
                        <a:pt x="506" y="890"/>
                      </a:lnTo>
                      <a:lnTo>
                        <a:pt x="498" y="890"/>
                      </a:lnTo>
                      <a:lnTo>
                        <a:pt x="493" y="894"/>
                      </a:lnTo>
                      <a:lnTo>
                        <a:pt x="489" y="897"/>
                      </a:lnTo>
                      <a:lnTo>
                        <a:pt x="487" y="902"/>
                      </a:lnTo>
                      <a:lnTo>
                        <a:pt x="483" y="905"/>
                      </a:lnTo>
                      <a:lnTo>
                        <a:pt x="479" y="905"/>
                      </a:lnTo>
                      <a:lnTo>
                        <a:pt x="473" y="903"/>
                      </a:lnTo>
                      <a:lnTo>
                        <a:pt x="475" y="903"/>
                      </a:lnTo>
                      <a:lnTo>
                        <a:pt x="476" y="903"/>
                      </a:lnTo>
                      <a:lnTo>
                        <a:pt x="477" y="902"/>
                      </a:lnTo>
                      <a:lnTo>
                        <a:pt x="478" y="902"/>
                      </a:lnTo>
                      <a:lnTo>
                        <a:pt x="470" y="897"/>
                      </a:lnTo>
                      <a:lnTo>
                        <a:pt x="468" y="904"/>
                      </a:lnTo>
                      <a:lnTo>
                        <a:pt x="461" y="906"/>
                      </a:lnTo>
                      <a:lnTo>
                        <a:pt x="453" y="907"/>
                      </a:lnTo>
                      <a:lnTo>
                        <a:pt x="445" y="907"/>
                      </a:lnTo>
                      <a:lnTo>
                        <a:pt x="436" y="907"/>
                      </a:lnTo>
                      <a:lnTo>
                        <a:pt x="427" y="908"/>
                      </a:lnTo>
                      <a:lnTo>
                        <a:pt x="421" y="910"/>
                      </a:lnTo>
                      <a:lnTo>
                        <a:pt x="418" y="916"/>
                      </a:lnTo>
                      <a:lnTo>
                        <a:pt x="416" y="914"/>
                      </a:lnTo>
                      <a:lnTo>
                        <a:pt x="414" y="912"/>
                      </a:lnTo>
                      <a:lnTo>
                        <a:pt x="414" y="910"/>
                      </a:lnTo>
                      <a:lnTo>
                        <a:pt x="414" y="909"/>
                      </a:lnTo>
                      <a:lnTo>
                        <a:pt x="415" y="909"/>
                      </a:lnTo>
                      <a:lnTo>
                        <a:pt x="417" y="908"/>
                      </a:lnTo>
                      <a:lnTo>
                        <a:pt x="419" y="908"/>
                      </a:lnTo>
                      <a:lnTo>
                        <a:pt x="422" y="907"/>
                      </a:lnTo>
                      <a:lnTo>
                        <a:pt x="426" y="906"/>
                      </a:lnTo>
                      <a:lnTo>
                        <a:pt x="430" y="905"/>
                      </a:lnTo>
                      <a:lnTo>
                        <a:pt x="434" y="903"/>
                      </a:lnTo>
                      <a:lnTo>
                        <a:pt x="422" y="895"/>
                      </a:lnTo>
                      <a:lnTo>
                        <a:pt x="426" y="895"/>
                      </a:lnTo>
                      <a:lnTo>
                        <a:pt x="429" y="896"/>
                      </a:lnTo>
                      <a:lnTo>
                        <a:pt x="434" y="896"/>
                      </a:lnTo>
                      <a:lnTo>
                        <a:pt x="437" y="896"/>
                      </a:lnTo>
                      <a:lnTo>
                        <a:pt x="426" y="890"/>
                      </a:lnTo>
                      <a:lnTo>
                        <a:pt x="415" y="891"/>
                      </a:lnTo>
                      <a:lnTo>
                        <a:pt x="405" y="894"/>
                      </a:lnTo>
                      <a:lnTo>
                        <a:pt x="396" y="898"/>
                      </a:lnTo>
                      <a:lnTo>
                        <a:pt x="395" y="896"/>
                      </a:lnTo>
                      <a:lnTo>
                        <a:pt x="395" y="895"/>
                      </a:lnTo>
                      <a:lnTo>
                        <a:pt x="395" y="893"/>
                      </a:lnTo>
                      <a:lnTo>
                        <a:pt x="395" y="891"/>
                      </a:lnTo>
                      <a:lnTo>
                        <a:pt x="395" y="889"/>
                      </a:lnTo>
                      <a:lnTo>
                        <a:pt x="396" y="888"/>
                      </a:lnTo>
                      <a:lnTo>
                        <a:pt x="395" y="886"/>
                      </a:lnTo>
                      <a:lnTo>
                        <a:pt x="395" y="885"/>
                      </a:lnTo>
                      <a:lnTo>
                        <a:pt x="392" y="884"/>
                      </a:lnTo>
                      <a:lnTo>
                        <a:pt x="390" y="883"/>
                      </a:lnTo>
                      <a:lnTo>
                        <a:pt x="386" y="883"/>
                      </a:lnTo>
                      <a:lnTo>
                        <a:pt x="381" y="883"/>
                      </a:lnTo>
                      <a:lnTo>
                        <a:pt x="378" y="884"/>
                      </a:lnTo>
                      <a:lnTo>
                        <a:pt x="376" y="885"/>
                      </a:lnTo>
                      <a:lnTo>
                        <a:pt x="375" y="886"/>
                      </a:lnTo>
                      <a:lnTo>
                        <a:pt x="374" y="887"/>
                      </a:lnTo>
                      <a:lnTo>
                        <a:pt x="375" y="889"/>
                      </a:lnTo>
                      <a:lnTo>
                        <a:pt x="375" y="890"/>
                      </a:lnTo>
                      <a:lnTo>
                        <a:pt x="376" y="893"/>
                      </a:lnTo>
                      <a:lnTo>
                        <a:pt x="376" y="894"/>
                      </a:lnTo>
                      <a:lnTo>
                        <a:pt x="377" y="896"/>
                      </a:lnTo>
                      <a:lnTo>
                        <a:pt x="377" y="897"/>
                      </a:lnTo>
                      <a:lnTo>
                        <a:pt x="376" y="898"/>
                      </a:lnTo>
                      <a:lnTo>
                        <a:pt x="375" y="898"/>
                      </a:lnTo>
                      <a:lnTo>
                        <a:pt x="371" y="898"/>
                      </a:lnTo>
                      <a:lnTo>
                        <a:pt x="364" y="885"/>
                      </a:lnTo>
                      <a:lnTo>
                        <a:pt x="353" y="886"/>
                      </a:lnTo>
                      <a:lnTo>
                        <a:pt x="343" y="884"/>
                      </a:lnTo>
                      <a:lnTo>
                        <a:pt x="333" y="879"/>
                      </a:lnTo>
                      <a:lnTo>
                        <a:pt x="325" y="875"/>
                      </a:lnTo>
                      <a:lnTo>
                        <a:pt x="316" y="870"/>
                      </a:lnTo>
                      <a:lnTo>
                        <a:pt x="313" y="870"/>
                      </a:lnTo>
                      <a:lnTo>
                        <a:pt x="310" y="871"/>
                      </a:lnTo>
                      <a:lnTo>
                        <a:pt x="309" y="871"/>
                      </a:lnTo>
                      <a:lnTo>
                        <a:pt x="299" y="868"/>
                      </a:lnTo>
                      <a:lnTo>
                        <a:pt x="288" y="866"/>
                      </a:lnTo>
                      <a:lnTo>
                        <a:pt x="278" y="865"/>
                      </a:lnTo>
                      <a:lnTo>
                        <a:pt x="268" y="864"/>
                      </a:lnTo>
                      <a:lnTo>
                        <a:pt x="260" y="860"/>
                      </a:lnTo>
                      <a:lnTo>
                        <a:pt x="262" y="859"/>
                      </a:lnTo>
                      <a:lnTo>
                        <a:pt x="262" y="858"/>
                      </a:lnTo>
                      <a:lnTo>
                        <a:pt x="260" y="857"/>
                      </a:lnTo>
                      <a:lnTo>
                        <a:pt x="259" y="855"/>
                      </a:lnTo>
                      <a:lnTo>
                        <a:pt x="258" y="852"/>
                      </a:lnTo>
                      <a:lnTo>
                        <a:pt x="257" y="850"/>
                      </a:lnTo>
                      <a:lnTo>
                        <a:pt x="256" y="849"/>
                      </a:lnTo>
                      <a:lnTo>
                        <a:pt x="256" y="848"/>
                      </a:lnTo>
                      <a:lnTo>
                        <a:pt x="232" y="844"/>
                      </a:lnTo>
                      <a:lnTo>
                        <a:pt x="236" y="844"/>
                      </a:lnTo>
                      <a:lnTo>
                        <a:pt x="239" y="844"/>
                      </a:lnTo>
                      <a:lnTo>
                        <a:pt x="242" y="842"/>
                      </a:lnTo>
                      <a:lnTo>
                        <a:pt x="244" y="840"/>
                      </a:lnTo>
                      <a:lnTo>
                        <a:pt x="246" y="839"/>
                      </a:lnTo>
                      <a:lnTo>
                        <a:pt x="247" y="837"/>
                      </a:lnTo>
                      <a:lnTo>
                        <a:pt x="249" y="835"/>
                      </a:lnTo>
                      <a:lnTo>
                        <a:pt x="246" y="833"/>
                      </a:lnTo>
                      <a:lnTo>
                        <a:pt x="243" y="832"/>
                      </a:lnTo>
                      <a:lnTo>
                        <a:pt x="239" y="832"/>
                      </a:lnTo>
                      <a:lnTo>
                        <a:pt x="236" y="832"/>
                      </a:lnTo>
                      <a:lnTo>
                        <a:pt x="234" y="832"/>
                      </a:lnTo>
                      <a:lnTo>
                        <a:pt x="235" y="831"/>
                      </a:lnTo>
                      <a:lnTo>
                        <a:pt x="237" y="831"/>
                      </a:lnTo>
                      <a:lnTo>
                        <a:pt x="238" y="830"/>
                      </a:lnTo>
                      <a:lnTo>
                        <a:pt x="239" y="829"/>
                      </a:lnTo>
                      <a:lnTo>
                        <a:pt x="239" y="828"/>
                      </a:lnTo>
                      <a:lnTo>
                        <a:pt x="238" y="826"/>
                      </a:lnTo>
                      <a:lnTo>
                        <a:pt x="213" y="823"/>
                      </a:lnTo>
                      <a:lnTo>
                        <a:pt x="214" y="826"/>
                      </a:lnTo>
                      <a:lnTo>
                        <a:pt x="215" y="827"/>
                      </a:lnTo>
                      <a:lnTo>
                        <a:pt x="217" y="829"/>
                      </a:lnTo>
                      <a:lnTo>
                        <a:pt x="212" y="827"/>
                      </a:lnTo>
                      <a:lnTo>
                        <a:pt x="205" y="823"/>
                      </a:lnTo>
                      <a:lnTo>
                        <a:pt x="198" y="819"/>
                      </a:lnTo>
                      <a:lnTo>
                        <a:pt x="194" y="813"/>
                      </a:lnTo>
                      <a:lnTo>
                        <a:pt x="196" y="812"/>
                      </a:lnTo>
                      <a:lnTo>
                        <a:pt x="198" y="811"/>
                      </a:lnTo>
                      <a:lnTo>
                        <a:pt x="202" y="809"/>
                      </a:lnTo>
                      <a:lnTo>
                        <a:pt x="203" y="813"/>
                      </a:lnTo>
                      <a:lnTo>
                        <a:pt x="204" y="815"/>
                      </a:lnTo>
                      <a:lnTo>
                        <a:pt x="206" y="816"/>
                      </a:lnTo>
                      <a:lnTo>
                        <a:pt x="208" y="817"/>
                      </a:lnTo>
                      <a:lnTo>
                        <a:pt x="212" y="816"/>
                      </a:lnTo>
                      <a:lnTo>
                        <a:pt x="214" y="815"/>
                      </a:lnTo>
                      <a:lnTo>
                        <a:pt x="216" y="815"/>
                      </a:lnTo>
                      <a:lnTo>
                        <a:pt x="213" y="812"/>
                      </a:lnTo>
                      <a:lnTo>
                        <a:pt x="211" y="811"/>
                      </a:lnTo>
                      <a:lnTo>
                        <a:pt x="209" y="810"/>
                      </a:lnTo>
                      <a:lnTo>
                        <a:pt x="208" y="809"/>
                      </a:lnTo>
                      <a:lnTo>
                        <a:pt x="208" y="809"/>
                      </a:lnTo>
                      <a:lnTo>
                        <a:pt x="208" y="808"/>
                      </a:lnTo>
                      <a:lnTo>
                        <a:pt x="209" y="808"/>
                      </a:lnTo>
                      <a:lnTo>
                        <a:pt x="209" y="807"/>
                      </a:lnTo>
                      <a:lnTo>
                        <a:pt x="209" y="806"/>
                      </a:lnTo>
                      <a:lnTo>
                        <a:pt x="209" y="804"/>
                      </a:lnTo>
                      <a:lnTo>
                        <a:pt x="209" y="802"/>
                      </a:lnTo>
                      <a:lnTo>
                        <a:pt x="199" y="800"/>
                      </a:lnTo>
                      <a:lnTo>
                        <a:pt x="193" y="802"/>
                      </a:lnTo>
                      <a:lnTo>
                        <a:pt x="190" y="808"/>
                      </a:lnTo>
                      <a:lnTo>
                        <a:pt x="184" y="801"/>
                      </a:lnTo>
                      <a:lnTo>
                        <a:pt x="178" y="797"/>
                      </a:lnTo>
                      <a:lnTo>
                        <a:pt x="172" y="793"/>
                      </a:lnTo>
                      <a:lnTo>
                        <a:pt x="163" y="791"/>
                      </a:lnTo>
                      <a:lnTo>
                        <a:pt x="170" y="786"/>
                      </a:lnTo>
                      <a:lnTo>
                        <a:pt x="158" y="780"/>
                      </a:lnTo>
                      <a:lnTo>
                        <a:pt x="173" y="778"/>
                      </a:lnTo>
                      <a:lnTo>
                        <a:pt x="167" y="772"/>
                      </a:lnTo>
                      <a:lnTo>
                        <a:pt x="163" y="771"/>
                      </a:lnTo>
                      <a:lnTo>
                        <a:pt x="160" y="772"/>
                      </a:lnTo>
                      <a:lnTo>
                        <a:pt x="157" y="774"/>
                      </a:lnTo>
                      <a:lnTo>
                        <a:pt x="153" y="774"/>
                      </a:lnTo>
                      <a:lnTo>
                        <a:pt x="148" y="773"/>
                      </a:lnTo>
                      <a:lnTo>
                        <a:pt x="142" y="767"/>
                      </a:lnTo>
                      <a:lnTo>
                        <a:pt x="147" y="761"/>
                      </a:lnTo>
                      <a:lnTo>
                        <a:pt x="141" y="760"/>
                      </a:lnTo>
                      <a:lnTo>
                        <a:pt x="135" y="760"/>
                      </a:lnTo>
                      <a:lnTo>
                        <a:pt x="131" y="760"/>
                      </a:lnTo>
                      <a:lnTo>
                        <a:pt x="127" y="758"/>
                      </a:lnTo>
                      <a:lnTo>
                        <a:pt x="126" y="752"/>
                      </a:lnTo>
                      <a:lnTo>
                        <a:pt x="124" y="752"/>
                      </a:lnTo>
                      <a:lnTo>
                        <a:pt x="123" y="752"/>
                      </a:lnTo>
                      <a:lnTo>
                        <a:pt x="123" y="753"/>
                      </a:lnTo>
                      <a:lnTo>
                        <a:pt x="122" y="754"/>
                      </a:lnTo>
                      <a:lnTo>
                        <a:pt x="122" y="755"/>
                      </a:lnTo>
                      <a:lnTo>
                        <a:pt x="122" y="757"/>
                      </a:lnTo>
                      <a:lnTo>
                        <a:pt x="123" y="758"/>
                      </a:lnTo>
                      <a:lnTo>
                        <a:pt x="123" y="760"/>
                      </a:lnTo>
                      <a:lnTo>
                        <a:pt x="123" y="761"/>
                      </a:lnTo>
                      <a:lnTo>
                        <a:pt x="123" y="762"/>
                      </a:lnTo>
                      <a:lnTo>
                        <a:pt x="122" y="762"/>
                      </a:lnTo>
                      <a:lnTo>
                        <a:pt x="121" y="762"/>
                      </a:lnTo>
                      <a:lnTo>
                        <a:pt x="119" y="761"/>
                      </a:lnTo>
                      <a:lnTo>
                        <a:pt x="116" y="760"/>
                      </a:lnTo>
                      <a:lnTo>
                        <a:pt x="113" y="758"/>
                      </a:lnTo>
                      <a:lnTo>
                        <a:pt x="112" y="751"/>
                      </a:lnTo>
                      <a:lnTo>
                        <a:pt x="107" y="743"/>
                      </a:lnTo>
                      <a:lnTo>
                        <a:pt x="104" y="736"/>
                      </a:lnTo>
                      <a:lnTo>
                        <a:pt x="102" y="735"/>
                      </a:lnTo>
                      <a:lnTo>
                        <a:pt x="100" y="736"/>
                      </a:lnTo>
                      <a:lnTo>
                        <a:pt x="100" y="738"/>
                      </a:lnTo>
                      <a:lnTo>
                        <a:pt x="100" y="739"/>
                      </a:lnTo>
                      <a:lnTo>
                        <a:pt x="100" y="741"/>
                      </a:lnTo>
                      <a:lnTo>
                        <a:pt x="101" y="743"/>
                      </a:lnTo>
                      <a:lnTo>
                        <a:pt x="102" y="745"/>
                      </a:lnTo>
                      <a:lnTo>
                        <a:pt x="103" y="748"/>
                      </a:lnTo>
                      <a:lnTo>
                        <a:pt x="103" y="748"/>
                      </a:lnTo>
                      <a:lnTo>
                        <a:pt x="97" y="741"/>
                      </a:lnTo>
                      <a:lnTo>
                        <a:pt x="93" y="733"/>
                      </a:lnTo>
                      <a:lnTo>
                        <a:pt x="92" y="726"/>
                      </a:lnTo>
                      <a:lnTo>
                        <a:pt x="93" y="720"/>
                      </a:lnTo>
                      <a:lnTo>
                        <a:pt x="93" y="714"/>
                      </a:lnTo>
                      <a:lnTo>
                        <a:pt x="92" y="709"/>
                      </a:lnTo>
                      <a:lnTo>
                        <a:pt x="89" y="703"/>
                      </a:lnTo>
                      <a:lnTo>
                        <a:pt x="81" y="695"/>
                      </a:lnTo>
                      <a:lnTo>
                        <a:pt x="81" y="700"/>
                      </a:lnTo>
                      <a:lnTo>
                        <a:pt x="79" y="702"/>
                      </a:lnTo>
                      <a:lnTo>
                        <a:pt x="76" y="703"/>
                      </a:lnTo>
                      <a:lnTo>
                        <a:pt x="73" y="704"/>
                      </a:lnTo>
                      <a:lnTo>
                        <a:pt x="73" y="706"/>
                      </a:lnTo>
                      <a:lnTo>
                        <a:pt x="74" y="711"/>
                      </a:lnTo>
                      <a:lnTo>
                        <a:pt x="80" y="719"/>
                      </a:lnTo>
                      <a:lnTo>
                        <a:pt x="74" y="712"/>
                      </a:lnTo>
                      <a:lnTo>
                        <a:pt x="71" y="705"/>
                      </a:lnTo>
                      <a:lnTo>
                        <a:pt x="69" y="696"/>
                      </a:lnTo>
                      <a:lnTo>
                        <a:pt x="65" y="690"/>
                      </a:lnTo>
                      <a:lnTo>
                        <a:pt x="60" y="684"/>
                      </a:lnTo>
                      <a:lnTo>
                        <a:pt x="72" y="686"/>
                      </a:lnTo>
                      <a:lnTo>
                        <a:pt x="70" y="683"/>
                      </a:lnTo>
                      <a:lnTo>
                        <a:pt x="68" y="681"/>
                      </a:lnTo>
                      <a:lnTo>
                        <a:pt x="64" y="678"/>
                      </a:lnTo>
                      <a:lnTo>
                        <a:pt x="62" y="677"/>
                      </a:lnTo>
                      <a:lnTo>
                        <a:pt x="69" y="674"/>
                      </a:lnTo>
                      <a:lnTo>
                        <a:pt x="61" y="670"/>
                      </a:lnTo>
                      <a:lnTo>
                        <a:pt x="58" y="664"/>
                      </a:lnTo>
                      <a:lnTo>
                        <a:pt x="55" y="657"/>
                      </a:lnTo>
                      <a:lnTo>
                        <a:pt x="52" y="651"/>
                      </a:lnTo>
                      <a:lnTo>
                        <a:pt x="49" y="646"/>
                      </a:lnTo>
                      <a:lnTo>
                        <a:pt x="41" y="644"/>
                      </a:lnTo>
                      <a:lnTo>
                        <a:pt x="45" y="644"/>
                      </a:lnTo>
                      <a:lnTo>
                        <a:pt x="46" y="642"/>
                      </a:lnTo>
                      <a:lnTo>
                        <a:pt x="44" y="638"/>
                      </a:lnTo>
                      <a:lnTo>
                        <a:pt x="41" y="634"/>
                      </a:lnTo>
                      <a:lnTo>
                        <a:pt x="39" y="629"/>
                      </a:lnTo>
                      <a:lnTo>
                        <a:pt x="38" y="625"/>
                      </a:lnTo>
                      <a:lnTo>
                        <a:pt x="44" y="630"/>
                      </a:lnTo>
                      <a:lnTo>
                        <a:pt x="49" y="638"/>
                      </a:lnTo>
                      <a:lnTo>
                        <a:pt x="52" y="645"/>
                      </a:lnTo>
                      <a:lnTo>
                        <a:pt x="55" y="652"/>
                      </a:lnTo>
                      <a:lnTo>
                        <a:pt x="60" y="656"/>
                      </a:lnTo>
                      <a:lnTo>
                        <a:pt x="65" y="656"/>
                      </a:lnTo>
                      <a:lnTo>
                        <a:pt x="65" y="653"/>
                      </a:lnTo>
                      <a:lnTo>
                        <a:pt x="64" y="651"/>
                      </a:lnTo>
                      <a:lnTo>
                        <a:pt x="63" y="648"/>
                      </a:lnTo>
                      <a:lnTo>
                        <a:pt x="61" y="647"/>
                      </a:lnTo>
                      <a:lnTo>
                        <a:pt x="60" y="645"/>
                      </a:lnTo>
                      <a:lnTo>
                        <a:pt x="60" y="643"/>
                      </a:lnTo>
                      <a:lnTo>
                        <a:pt x="59" y="639"/>
                      </a:lnTo>
                      <a:lnTo>
                        <a:pt x="61" y="642"/>
                      </a:lnTo>
                      <a:lnTo>
                        <a:pt x="64" y="644"/>
                      </a:lnTo>
                      <a:lnTo>
                        <a:pt x="66" y="645"/>
                      </a:lnTo>
                      <a:lnTo>
                        <a:pt x="69" y="646"/>
                      </a:lnTo>
                      <a:lnTo>
                        <a:pt x="71" y="647"/>
                      </a:lnTo>
                      <a:lnTo>
                        <a:pt x="69" y="636"/>
                      </a:lnTo>
                      <a:lnTo>
                        <a:pt x="63" y="628"/>
                      </a:lnTo>
                      <a:lnTo>
                        <a:pt x="56" y="623"/>
                      </a:lnTo>
                      <a:lnTo>
                        <a:pt x="50" y="617"/>
                      </a:lnTo>
                      <a:lnTo>
                        <a:pt x="44" y="612"/>
                      </a:lnTo>
                      <a:lnTo>
                        <a:pt x="54" y="630"/>
                      </a:lnTo>
                      <a:lnTo>
                        <a:pt x="52" y="630"/>
                      </a:lnTo>
                      <a:lnTo>
                        <a:pt x="50" y="630"/>
                      </a:lnTo>
                      <a:lnTo>
                        <a:pt x="48" y="630"/>
                      </a:lnTo>
                      <a:lnTo>
                        <a:pt x="46" y="629"/>
                      </a:lnTo>
                      <a:lnTo>
                        <a:pt x="45" y="627"/>
                      </a:lnTo>
                      <a:lnTo>
                        <a:pt x="45" y="626"/>
                      </a:lnTo>
                      <a:lnTo>
                        <a:pt x="44" y="624"/>
                      </a:lnTo>
                      <a:lnTo>
                        <a:pt x="43" y="623"/>
                      </a:lnTo>
                      <a:lnTo>
                        <a:pt x="41" y="622"/>
                      </a:lnTo>
                      <a:lnTo>
                        <a:pt x="38" y="620"/>
                      </a:lnTo>
                      <a:lnTo>
                        <a:pt x="38" y="613"/>
                      </a:lnTo>
                      <a:lnTo>
                        <a:pt x="34" y="606"/>
                      </a:lnTo>
                      <a:lnTo>
                        <a:pt x="31" y="600"/>
                      </a:lnTo>
                      <a:lnTo>
                        <a:pt x="30" y="594"/>
                      </a:lnTo>
                      <a:lnTo>
                        <a:pt x="30" y="595"/>
                      </a:lnTo>
                      <a:lnTo>
                        <a:pt x="31" y="596"/>
                      </a:lnTo>
                      <a:lnTo>
                        <a:pt x="32" y="598"/>
                      </a:lnTo>
                      <a:lnTo>
                        <a:pt x="30" y="586"/>
                      </a:lnTo>
                      <a:lnTo>
                        <a:pt x="32" y="576"/>
                      </a:lnTo>
                      <a:lnTo>
                        <a:pt x="36" y="568"/>
                      </a:lnTo>
                      <a:lnTo>
                        <a:pt x="40" y="561"/>
                      </a:lnTo>
                      <a:lnTo>
                        <a:pt x="41" y="556"/>
                      </a:lnTo>
                      <a:lnTo>
                        <a:pt x="41" y="552"/>
                      </a:lnTo>
                      <a:lnTo>
                        <a:pt x="40" y="549"/>
                      </a:lnTo>
                      <a:lnTo>
                        <a:pt x="38" y="546"/>
                      </a:lnTo>
                      <a:lnTo>
                        <a:pt x="36" y="542"/>
                      </a:lnTo>
                      <a:lnTo>
                        <a:pt x="34" y="540"/>
                      </a:lnTo>
                      <a:lnTo>
                        <a:pt x="32" y="538"/>
                      </a:lnTo>
                      <a:lnTo>
                        <a:pt x="30" y="537"/>
                      </a:lnTo>
                      <a:lnTo>
                        <a:pt x="28" y="537"/>
                      </a:lnTo>
                      <a:lnTo>
                        <a:pt x="26" y="539"/>
                      </a:lnTo>
                      <a:lnTo>
                        <a:pt x="25" y="538"/>
                      </a:lnTo>
                      <a:lnTo>
                        <a:pt x="25" y="540"/>
                      </a:lnTo>
                      <a:lnTo>
                        <a:pt x="26" y="545"/>
                      </a:lnTo>
                      <a:lnTo>
                        <a:pt x="28" y="550"/>
                      </a:lnTo>
                      <a:lnTo>
                        <a:pt x="28" y="555"/>
                      </a:lnTo>
                      <a:lnTo>
                        <a:pt x="26" y="558"/>
                      </a:lnTo>
                      <a:lnTo>
                        <a:pt x="23" y="560"/>
                      </a:lnTo>
                      <a:lnTo>
                        <a:pt x="18" y="559"/>
                      </a:lnTo>
                      <a:lnTo>
                        <a:pt x="22" y="551"/>
                      </a:lnTo>
                      <a:lnTo>
                        <a:pt x="22" y="546"/>
                      </a:lnTo>
                      <a:lnTo>
                        <a:pt x="20" y="539"/>
                      </a:lnTo>
                      <a:lnTo>
                        <a:pt x="16" y="532"/>
                      </a:lnTo>
                      <a:lnTo>
                        <a:pt x="13" y="525"/>
                      </a:lnTo>
                      <a:lnTo>
                        <a:pt x="11" y="514"/>
                      </a:lnTo>
                      <a:lnTo>
                        <a:pt x="13" y="502"/>
                      </a:lnTo>
                      <a:lnTo>
                        <a:pt x="15" y="506"/>
                      </a:lnTo>
                      <a:lnTo>
                        <a:pt x="16" y="507"/>
                      </a:lnTo>
                      <a:lnTo>
                        <a:pt x="19" y="507"/>
                      </a:lnTo>
                      <a:lnTo>
                        <a:pt x="20" y="506"/>
                      </a:lnTo>
                      <a:lnTo>
                        <a:pt x="21" y="504"/>
                      </a:lnTo>
                      <a:lnTo>
                        <a:pt x="22" y="503"/>
                      </a:lnTo>
                      <a:lnTo>
                        <a:pt x="23" y="502"/>
                      </a:lnTo>
                      <a:lnTo>
                        <a:pt x="24" y="501"/>
                      </a:lnTo>
                      <a:lnTo>
                        <a:pt x="25" y="501"/>
                      </a:lnTo>
                      <a:lnTo>
                        <a:pt x="28" y="502"/>
                      </a:lnTo>
                      <a:lnTo>
                        <a:pt x="29" y="504"/>
                      </a:lnTo>
                      <a:lnTo>
                        <a:pt x="26" y="497"/>
                      </a:lnTo>
                      <a:lnTo>
                        <a:pt x="23" y="492"/>
                      </a:lnTo>
                      <a:lnTo>
                        <a:pt x="21" y="489"/>
                      </a:lnTo>
                      <a:lnTo>
                        <a:pt x="16" y="485"/>
                      </a:lnTo>
                      <a:lnTo>
                        <a:pt x="22" y="481"/>
                      </a:lnTo>
                      <a:lnTo>
                        <a:pt x="15" y="475"/>
                      </a:lnTo>
                      <a:lnTo>
                        <a:pt x="11" y="472"/>
                      </a:lnTo>
                      <a:lnTo>
                        <a:pt x="9" y="471"/>
                      </a:lnTo>
                      <a:lnTo>
                        <a:pt x="7" y="468"/>
                      </a:lnTo>
                      <a:lnTo>
                        <a:pt x="4" y="462"/>
                      </a:lnTo>
                      <a:lnTo>
                        <a:pt x="0" y="452"/>
                      </a:lnTo>
                      <a:lnTo>
                        <a:pt x="1" y="454"/>
                      </a:lnTo>
                      <a:lnTo>
                        <a:pt x="3" y="454"/>
                      </a:lnTo>
                      <a:lnTo>
                        <a:pt x="4" y="454"/>
                      </a:lnTo>
                      <a:lnTo>
                        <a:pt x="5" y="452"/>
                      </a:lnTo>
                      <a:lnTo>
                        <a:pt x="7" y="451"/>
                      </a:lnTo>
                      <a:lnTo>
                        <a:pt x="8" y="449"/>
                      </a:lnTo>
                      <a:lnTo>
                        <a:pt x="9" y="448"/>
                      </a:lnTo>
                      <a:lnTo>
                        <a:pt x="10" y="446"/>
                      </a:lnTo>
                      <a:lnTo>
                        <a:pt x="11" y="446"/>
                      </a:lnTo>
                      <a:lnTo>
                        <a:pt x="12" y="448"/>
                      </a:lnTo>
                      <a:lnTo>
                        <a:pt x="11" y="436"/>
                      </a:lnTo>
                      <a:lnTo>
                        <a:pt x="7" y="427"/>
                      </a:lnTo>
                      <a:lnTo>
                        <a:pt x="8" y="429"/>
                      </a:lnTo>
                      <a:lnTo>
                        <a:pt x="7" y="417"/>
                      </a:lnTo>
                      <a:lnTo>
                        <a:pt x="7" y="410"/>
                      </a:lnTo>
                      <a:lnTo>
                        <a:pt x="8" y="404"/>
                      </a:lnTo>
                      <a:lnTo>
                        <a:pt x="9" y="398"/>
                      </a:lnTo>
                      <a:lnTo>
                        <a:pt x="10" y="392"/>
                      </a:lnTo>
                      <a:lnTo>
                        <a:pt x="8" y="382"/>
                      </a:lnTo>
                      <a:lnTo>
                        <a:pt x="4" y="384"/>
                      </a:lnTo>
                      <a:lnTo>
                        <a:pt x="0" y="364"/>
                      </a:lnTo>
                      <a:lnTo>
                        <a:pt x="0" y="342"/>
                      </a:lnTo>
                      <a:lnTo>
                        <a:pt x="2" y="319"/>
                      </a:lnTo>
                      <a:lnTo>
                        <a:pt x="4" y="297"/>
                      </a:lnTo>
                      <a:lnTo>
                        <a:pt x="7" y="276"/>
                      </a:lnTo>
                      <a:lnTo>
                        <a:pt x="1" y="288"/>
                      </a:lnTo>
                      <a:lnTo>
                        <a:pt x="2" y="282"/>
                      </a:lnTo>
                      <a:lnTo>
                        <a:pt x="2" y="274"/>
                      </a:lnTo>
                      <a:lnTo>
                        <a:pt x="4" y="264"/>
                      </a:lnTo>
                      <a:lnTo>
                        <a:pt x="8" y="255"/>
                      </a:lnTo>
                      <a:lnTo>
                        <a:pt x="8" y="257"/>
                      </a:lnTo>
                      <a:lnTo>
                        <a:pt x="8" y="259"/>
                      </a:lnTo>
                      <a:lnTo>
                        <a:pt x="8" y="260"/>
                      </a:lnTo>
                      <a:lnTo>
                        <a:pt x="8" y="262"/>
                      </a:lnTo>
                      <a:lnTo>
                        <a:pt x="10" y="262"/>
                      </a:lnTo>
                      <a:lnTo>
                        <a:pt x="13" y="261"/>
                      </a:lnTo>
                      <a:lnTo>
                        <a:pt x="16" y="259"/>
                      </a:lnTo>
                      <a:lnTo>
                        <a:pt x="19" y="257"/>
                      </a:lnTo>
                      <a:lnTo>
                        <a:pt x="21" y="252"/>
                      </a:lnTo>
                      <a:lnTo>
                        <a:pt x="15" y="248"/>
                      </a:lnTo>
                      <a:lnTo>
                        <a:pt x="21" y="246"/>
                      </a:lnTo>
                      <a:lnTo>
                        <a:pt x="22" y="243"/>
                      </a:lnTo>
                      <a:lnTo>
                        <a:pt x="21" y="241"/>
                      </a:lnTo>
                      <a:lnTo>
                        <a:pt x="21" y="240"/>
                      </a:lnTo>
                      <a:lnTo>
                        <a:pt x="20" y="240"/>
                      </a:lnTo>
                      <a:lnTo>
                        <a:pt x="19" y="240"/>
                      </a:lnTo>
                      <a:lnTo>
                        <a:pt x="18" y="240"/>
                      </a:lnTo>
                      <a:lnTo>
                        <a:pt x="16" y="241"/>
                      </a:lnTo>
                      <a:lnTo>
                        <a:pt x="15" y="240"/>
                      </a:lnTo>
                      <a:lnTo>
                        <a:pt x="14" y="239"/>
                      </a:lnTo>
                      <a:lnTo>
                        <a:pt x="14" y="238"/>
                      </a:lnTo>
                      <a:lnTo>
                        <a:pt x="14" y="236"/>
                      </a:lnTo>
                      <a:lnTo>
                        <a:pt x="21" y="232"/>
                      </a:lnTo>
                      <a:lnTo>
                        <a:pt x="25" y="226"/>
                      </a:lnTo>
                      <a:lnTo>
                        <a:pt x="30" y="218"/>
                      </a:lnTo>
                      <a:lnTo>
                        <a:pt x="33" y="208"/>
                      </a:lnTo>
                      <a:lnTo>
                        <a:pt x="36" y="198"/>
                      </a:lnTo>
                      <a:lnTo>
                        <a:pt x="41" y="190"/>
                      </a:lnTo>
                      <a:lnTo>
                        <a:pt x="45" y="183"/>
                      </a:lnTo>
                      <a:lnTo>
                        <a:pt x="52" y="180"/>
                      </a:lnTo>
                      <a:lnTo>
                        <a:pt x="50" y="178"/>
                      </a:lnTo>
                      <a:lnTo>
                        <a:pt x="49" y="177"/>
                      </a:lnTo>
                      <a:lnTo>
                        <a:pt x="46" y="177"/>
                      </a:lnTo>
                      <a:lnTo>
                        <a:pt x="45" y="178"/>
                      </a:lnTo>
                      <a:lnTo>
                        <a:pt x="44" y="180"/>
                      </a:lnTo>
                      <a:lnTo>
                        <a:pt x="43" y="182"/>
                      </a:lnTo>
                      <a:lnTo>
                        <a:pt x="42" y="184"/>
                      </a:lnTo>
                      <a:lnTo>
                        <a:pt x="41" y="188"/>
                      </a:lnTo>
                      <a:lnTo>
                        <a:pt x="40" y="189"/>
                      </a:lnTo>
                      <a:lnTo>
                        <a:pt x="39" y="190"/>
                      </a:lnTo>
                      <a:lnTo>
                        <a:pt x="38" y="191"/>
                      </a:lnTo>
                      <a:lnTo>
                        <a:pt x="35" y="190"/>
                      </a:lnTo>
                      <a:lnTo>
                        <a:pt x="34" y="188"/>
                      </a:lnTo>
                      <a:lnTo>
                        <a:pt x="36" y="187"/>
                      </a:lnTo>
                      <a:lnTo>
                        <a:pt x="38" y="184"/>
                      </a:lnTo>
                      <a:lnTo>
                        <a:pt x="40" y="183"/>
                      </a:lnTo>
                      <a:lnTo>
                        <a:pt x="42" y="181"/>
                      </a:lnTo>
                      <a:lnTo>
                        <a:pt x="44" y="177"/>
                      </a:lnTo>
                      <a:lnTo>
                        <a:pt x="36" y="177"/>
                      </a:lnTo>
                      <a:lnTo>
                        <a:pt x="45" y="161"/>
                      </a:lnTo>
                      <a:lnTo>
                        <a:pt x="53" y="149"/>
                      </a:lnTo>
                      <a:lnTo>
                        <a:pt x="61" y="139"/>
                      </a:lnTo>
                      <a:lnTo>
                        <a:pt x="69" y="127"/>
                      </a:lnTo>
                      <a:lnTo>
                        <a:pt x="76" y="116"/>
                      </a:lnTo>
                      <a:lnTo>
                        <a:pt x="85" y="104"/>
                      </a:lnTo>
                      <a:lnTo>
                        <a:pt x="86" y="105"/>
                      </a:lnTo>
                      <a:lnTo>
                        <a:pt x="93" y="98"/>
                      </a:lnTo>
                      <a:lnTo>
                        <a:pt x="96" y="91"/>
                      </a:lnTo>
                      <a:lnTo>
                        <a:pt x="97" y="83"/>
                      </a:lnTo>
                      <a:lnTo>
                        <a:pt x="99" y="84"/>
                      </a:lnTo>
                      <a:lnTo>
                        <a:pt x="99" y="84"/>
                      </a:lnTo>
                      <a:lnTo>
                        <a:pt x="100" y="86"/>
                      </a:lnTo>
                      <a:lnTo>
                        <a:pt x="100" y="87"/>
                      </a:lnTo>
                      <a:lnTo>
                        <a:pt x="100" y="88"/>
                      </a:lnTo>
                      <a:lnTo>
                        <a:pt x="100" y="90"/>
                      </a:lnTo>
                      <a:lnTo>
                        <a:pt x="101" y="90"/>
                      </a:lnTo>
                      <a:lnTo>
                        <a:pt x="103" y="90"/>
                      </a:lnTo>
                      <a:lnTo>
                        <a:pt x="104" y="81"/>
                      </a:lnTo>
                      <a:lnTo>
                        <a:pt x="109" y="73"/>
                      </a:lnTo>
                      <a:lnTo>
                        <a:pt x="115" y="68"/>
                      </a:lnTo>
                      <a:lnTo>
                        <a:pt x="123" y="65"/>
                      </a:lnTo>
                      <a:lnTo>
                        <a:pt x="130" y="63"/>
                      </a:lnTo>
                      <a:lnTo>
                        <a:pt x="136" y="61"/>
                      </a:lnTo>
                      <a:lnTo>
                        <a:pt x="142" y="57"/>
                      </a:lnTo>
                      <a:lnTo>
                        <a:pt x="144" y="52"/>
                      </a:lnTo>
                      <a:lnTo>
                        <a:pt x="150" y="56"/>
                      </a:lnTo>
                      <a:lnTo>
                        <a:pt x="157" y="61"/>
                      </a:lnTo>
                      <a:lnTo>
                        <a:pt x="165" y="63"/>
                      </a:lnTo>
                      <a:lnTo>
                        <a:pt x="170" y="65"/>
                      </a:lnTo>
                      <a:lnTo>
                        <a:pt x="173" y="67"/>
                      </a:lnTo>
                      <a:lnTo>
                        <a:pt x="175" y="68"/>
                      </a:lnTo>
                      <a:lnTo>
                        <a:pt x="177" y="72"/>
                      </a:lnTo>
                      <a:lnTo>
                        <a:pt x="178" y="74"/>
                      </a:lnTo>
                      <a:lnTo>
                        <a:pt x="178" y="78"/>
                      </a:lnTo>
                      <a:lnTo>
                        <a:pt x="184" y="73"/>
                      </a:lnTo>
                      <a:lnTo>
                        <a:pt x="183" y="77"/>
                      </a:lnTo>
                      <a:lnTo>
                        <a:pt x="178" y="82"/>
                      </a:lnTo>
                      <a:lnTo>
                        <a:pt x="173" y="86"/>
                      </a:lnTo>
                      <a:lnTo>
                        <a:pt x="168" y="91"/>
                      </a:lnTo>
                      <a:lnTo>
                        <a:pt x="168" y="96"/>
                      </a:lnTo>
                      <a:lnTo>
                        <a:pt x="145" y="104"/>
                      </a:lnTo>
                      <a:lnTo>
                        <a:pt x="146" y="105"/>
                      </a:lnTo>
                      <a:lnTo>
                        <a:pt x="147" y="107"/>
                      </a:lnTo>
                      <a:lnTo>
                        <a:pt x="148" y="108"/>
                      </a:lnTo>
                      <a:lnTo>
                        <a:pt x="150" y="111"/>
                      </a:lnTo>
                      <a:lnTo>
                        <a:pt x="151" y="112"/>
                      </a:lnTo>
                      <a:lnTo>
                        <a:pt x="153" y="111"/>
                      </a:lnTo>
                      <a:lnTo>
                        <a:pt x="152" y="113"/>
                      </a:lnTo>
                      <a:lnTo>
                        <a:pt x="150" y="114"/>
                      </a:lnTo>
                      <a:lnTo>
                        <a:pt x="150" y="116"/>
                      </a:lnTo>
                      <a:lnTo>
                        <a:pt x="150" y="117"/>
                      </a:lnTo>
                      <a:lnTo>
                        <a:pt x="151" y="117"/>
                      </a:lnTo>
                      <a:lnTo>
                        <a:pt x="152" y="119"/>
                      </a:lnTo>
                      <a:lnTo>
                        <a:pt x="155" y="117"/>
                      </a:lnTo>
                      <a:lnTo>
                        <a:pt x="140" y="125"/>
                      </a:lnTo>
                      <a:lnTo>
                        <a:pt x="127" y="136"/>
                      </a:lnTo>
                      <a:lnTo>
                        <a:pt x="116" y="150"/>
                      </a:lnTo>
                      <a:lnTo>
                        <a:pt x="107" y="164"/>
                      </a:lnTo>
                      <a:lnTo>
                        <a:pt x="101" y="180"/>
                      </a:lnTo>
                      <a:lnTo>
                        <a:pt x="91" y="207"/>
                      </a:lnTo>
                      <a:lnTo>
                        <a:pt x="81" y="235"/>
                      </a:lnTo>
                      <a:lnTo>
                        <a:pt x="70" y="261"/>
                      </a:lnTo>
                      <a:lnTo>
                        <a:pt x="70" y="264"/>
                      </a:lnTo>
                      <a:lnTo>
                        <a:pt x="71" y="264"/>
                      </a:lnTo>
                      <a:lnTo>
                        <a:pt x="72" y="265"/>
                      </a:lnTo>
                      <a:lnTo>
                        <a:pt x="74" y="264"/>
                      </a:lnTo>
                      <a:lnTo>
                        <a:pt x="75" y="264"/>
                      </a:lnTo>
                      <a:lnTo>
                        <a:pt x="76" y="264"/>
                      </a:lnTo>
                      <a:lnTo>
                        <a:pt x="74" y="266"/>
                      </a:lnTo>
                      <a:lnTo>
                        <a:pt x="72" y="268"/>
                      </a:lnTo>
                      <a:lnTo>
                        <a:pt x="72" y="269"/>
                      </a:lnTo>
                      <a:lnTo>
                        <a:pt x="72" y="271"/>
                      </a:lnTo>
                      <a:lnTo>
                        <a:pt x="73" y="272"/>
                      </a:lnTo>
                      <a:lnTo>
                        <a:pt x="75" y="274"/>
                      </a:lnTo>
                      <a:lnTo>
                        <a:pt x="76" y="276"/>
                      </a:lnTo>
                      <a:lnTo>
                        <a:pt x="77" y="277"/>
                      </a:lnTo>
                      <a:lnTo>
                        <a:pt x="79" y="278"/>
                      </a:lnTo>
                      <a:lnTo>
                        <a:pt x="80" y="280"/>
                      </a:lnTo>
                      <a:lnTo>
                        <a:pt x="63" y="293"/>
                      </a:lnTo>
                      <a:lnTo>
                        <a:pt x="64" y="295"/>
                      </a:lnTo>
                      <a:lnTo>
                        <a:pt x="66" y="296"/>
                      </a:lnTo>
                      <a:lnTo>
                        <a:pt x="69" y="297"/>
                      </a:lnTo>
                      <a:lnTo>
                        <a:pt x="71" y="296"/>
                      </a:lnTo>
                      <a:lnTo>
                        <a:pt x="72" y="296"/>
                      </a:lnTo>
                      <a:lnTo>
                        <a:pt x="74" y="296"/>
                      </a:lnTo>
                      <a:lnTo>
                        <a:pt x="71" y="314"/>
                      </a:lnTo>
                      <a:lnTo>
                        <a:pt x="66" y="330"/>
                      </a:lnTo>
                      <a:lnTo>
                        <a:pt x="63" y="346"/>
                      </a:lnTo>
                      <a:lnTo>
                        <a:pt x="61" y="362"/>
                      </a:lnTo>
                      <a:lnTo>
                        <a:pt x="63" y="377"/>
                      </a:lnTo>
                      <a:lnTo>
                        <a:pt x="62" y="380"/>
                      </a:lnTo>
                      <a:lnTo>
                        <a:pt x="60" y="380"/>
                      </a:lnTo>
                      <a:lnTo>
                        <a:pt x="58" y="381"/>
                      </a:lnTo>
                      <a:lnTo>
                        <a:pt x="56" y="381"/>
                      </a:lnTo>
                      <a:lnTo>
                        <a:pt x="54" y="380"/>
                      </a:lnTo>
                      <a:lnTo>
                        <a:pt x="53" y="381"/>
                      </a:lnTo>
                      <a:lnTo>
                        <a:pt x="52" y="381"/>
                      </a:lnTo>
                      <a:lnTo>
                        <a:pt x="51" y="383"/>
                      </a:lnTo>
                      <a:lnTo>
                        <a:pt x="50" y="385"/>
                      </a:lnTo>
                      <a:lnTo>
                        <a:pt x="54" y="383"/>
                      </a:lnTo>
                      <a:lnTo>
                        <a:pt x="58" y="384"/>
                      </a:lnTo>
                      <a:lnTo>
                        <a:pt x="59" y="388"/>
                      </a:lnTo>
                      <a:lnTo>
                        <a:pt x="60" y="393"/>
                      </a:lnTo>
                      <a:lnTo>
                        <a:pt x="61" y="400"/>
                      </a:lnTo>
                      <a:lnTo>
                        <a:pt x="62" y="404"/>
                      </a:lnTo>
                      <a:lnTo>
                        <a:pt x="64" y="407"/>
                      </a:lnTo>
                      <a:lnTo>
                        <a:pt x="68" y="406"/>
                      </a:lnTo>
                      <a:lnTo>
                        <a:pt x="62" y="411"/>
                      </a:lnTo>
                      <a:lnTo>
                        <a:pt x="60" y="417"/>
                      </a:lnTo>
                      <a:lnTo>
                        <a:pt x="58" y="424"/>
                      </a:lnTo>
                      <a:lnTo>
                        <a:pt x="56" y="431"/>
                      </a:lnTo>
                      <a:lnTo>
                        <a:pt x="55" y="435"/>
                      </a:lnTo>
                      <a:lnTo>
                        <a:pt x="51" y="439"/>
                      </a:lnTo>
                      <a:lnTo>
                        <a:pt x="43" y="439"/>
                      </a:lnTo>
                      <a:lnTo>
                        <a:pt x="44" y="442"/>
                      </a:lnTo>
                      <a:lnTo>
                        <a:pt x="44" y="445"/>
                      </a:lnTo>
                      <a:lnTo>
                        <a:pt x="46" y="446"/>
                      </a:lnTo>
                      <a:lnTo>
                        <a:pt x="48" y="448"/>
                      </a:lnTo>
                      <a:lnTo>
                        <a:pt x="50" y="448"/>
                      </a:lnTo>
                      <a:lnTo>
                        <a:pt x="51" y="448"/>
                      </a:lnTo>
                      <a:lnTo>
                        <a:pt x="53" y="446"/>
                      </a:lnTo>
                      <a:lnTo>
                        <a:pt x="54" y="445"/>
                      </a:lnTo>
                      <a:lnTo>
                        <a:pt x="55" y="444"/>
                      </a:lnTo>
                      <a:lnTo>
                        <a:pt x="55" y="458"/>
                      </a:lnTo>
                      <a:lnTo>
                        <a:pt x="59" y="470"/>
                      </a:lnTo>
                      <a:lnTo>
                        <a:pt x="64" y="481"/>
                      </a:lnTo>
                      <a:lnTo>
                        <a:pt x="64" y="485"/>
                      </a:lnTo>
                      <a:lnTo>
                        <a:pt x="65" y="494"/>
                      </a:lnTo>
                      <a:lnTo>
                        <a:pt x="66" y="504"/>
                      </a:lnTo>
                      <a:lnTo>
                        <a:pt x="69" y="517"/>
                      </a:lnTo>
                      <a:lnTo>
                        <a:pt x="71" y="529"/>
                      </a:lnTo>
                      <a:lnTo>
                        <a:pt x="72" y="540"/>
                      </a:lnTo>
                      <a:lnTo>
                        <a:pt x="72" y="550"/>
                      </a:lnTo>
                      <a:lnTo>
                        <a:pt x="69" y="558"/>
                      </a:lnTo>
                      <a:lnTo>
                        <a:pt x="71" y="556"/>
                      </a:lnTo>
                      <a:lnTo>
                        <a:pt x="73" y="554"/>
                      </a:lnTo>
                      <a:lnTo>
                        <a:pt x="74" y="554"/>
                      </a:lnTo>
                      <a:lnTo>
                        <a:pt x="74" y="554"/>
                      </a:lnTo>
                      <a:lnTo>
                        <a:pt x="75" y="555"/>
                      </a:lnTo>
                      <a:lnTo>
                        <a:pt x="76" y="556"/>
                      </a:lnTo>
                      <a:lnTo>
                        <a:pt x="77" y="558"/>
                      </a:lnTo>
                      <a:lnTo>
                        <a:pt x="77" y="560"/>
                      </a:lnTo>
                      <a:lnTo>
                        <a:pt x="80" y="561"/>
                      </a:lnTo>
                      <a:lnTo>
                        <a:pt x="81" y="564"/>
                      </a:lnTo>
                      <a:lnTo>
                        <a:pt x="87" y="555"/>
                      </a:lnTo>
                      <a:lnTo>
                        <a:pt x="92" y="571"/>
                      </a:lnTo>
                      <a:lnTo>
                        <a:pt x="93" y="574"/>
                      </a:lnTo>
                      <a:lnTo>
                        <a:pt x="94" y="575"/>
                      </a:lnTo>
                      <a:lnTo>
                        <a:pt x="93" y="576"/>
                      </a:lnTo>
                      <a:lnTo>
                        <a:pt x="93" y="576"/>
                      </a:lnTo>
                      <a:lnTo>
                        <a:pt x="93" y="577"/>
                      </a:lnTo>
                      <a:lnTo>
                        <a:pt x="92" y="578"/>
                      </a:lnTo>
                      <a:lnTo>
                        <a:pt x="91" y="579"/>
                      </a:lnTo>
                      <a:lnTo>
                        <a:pt x="90" y="579"/>
                      </a:lnTo>
                      <a:lnTo>
                        <a:pt x="89" y="580"/>
                      </a:lnTo>
                      <a:lnTo>
                        <a:pt x="89" y="583"/>
                      </a:lnTo>
                      <a:lnTo>
                        <a:pt x="89" y="586"/>
                      </a:lnTo>
                      <a:lnTo>
                        <a:pt x="90" y="590"/>
                      </a:lnTo>
                      <a:lnTo>
                        <a:pt x="92" y="593"/>
                      </a:lnTo>
                      <a:lnTo>
                        <a:pt x="93" y="595"/>
                      </a:lnTo>
                      <a:lnTo>
                        <a:pt x="95" y="596"/>
                      </a:lnTo>
                      <a:lnTo>
                        <a:pt x="99" y="598"/>
                      </a:lnTo>
                      <a:lnTo>
                        <a:pt x="101" y="599"/>
                      </a:lnTo>
                      <a:lnTo>
                        <a:pt x="104" y="600"/>
                      </a:lnTo>
                      <a:lnTo>
                        <a:pt x="104" y="598"/>
                      </a:lnTo>
                      <a:lnTo>
                        <a:pt x="109" y="605"/>
                      </a:lnTo>
                      <a:lnTo>
                        <a:pt x="109" y="606"/>
                      </a:lnTo>
                      <a:lnTo>
                        <a:pt x="107" y="606"/>
                      </a:lnTo>
                      <a:lnTo>
                        <a:pt x="107" y="606"/>
                      </a:lnTo>
                      <a:lnTo>
                        <a:pt x="105" y="605"/>
                      </a:lnTo>
                      <a:lnTo>
                        <a:pt x="104" y="604"/>
                      </a:lnTo>
                      <a:lnTo>
                        <a:pt x="103" y="603"/>
                      </a:lnTo>
                      <a:lnTo>
                        <a:pt x="101" y="601"/>
                      </a:lnTo>
                      <a:lnTo>
                        <a:pt x="100" y="601"/>
                      </a:lnTo>
                      <a:lnTo>
                        <a:pt x="97" y="600"/>
                      </a:lnTo>
                      <a:lnTo>
                        <a:pt x="96" y="600"/>
                      </a:lnTo>
                      <a:lnTo>
                        <a:pt x="95" y="601"/>
                      </a:lnTo>
                      <a:lnTo>
                        <a:pt x="94" y="603"/>
                      </a:lnTo>
                      <a:lnTo>
                        <a:pt x="94" y="606"/>
                      </a:lnTo>
                      <a:lnTo>
                        <a:pt x="94" y="609"/>
                      </a:lnTo>
                      <a:lnTo>
                        <a:pt x="96" y="609"/>
                      </a:lnTo>
                      <a:lnTo>
                        <a:pt x="99" y="610"/>
                      </a:lnTo>
                      <a:lnTo>
                        <a:pt x="101" y="610"/>
                      </a:lnTo>
                      <a:lnTo>
                        <a:pt x="104" y="613"/>
                      </a:lnTo>
                      <a:lnTo>
                        <a:pt x="106" y="614"/>
                      </a:lnTo>
                      <a:lnTo>
                        <a:pt x="109" y="616"/>
                      </a:lnTo>
                      <a:lnTo>
                        <a:pt x="110" y="619"/>
                      </a:lnTo>
                      <a:lnTo>
                        <a:pt x="109" y="622"/>
                      </a:lnTo>
                      <a:lnTo>
                        <a:pt x="107" y="618"/>
                      </a:lnTo>
                      <a:lnTo>
                        <a:pt x="105" y="617"/>
                      </a:lnTo>
                      <a:lnTo>
                        <a:pt x="104" y="616"/>
                      </a:lnTo>
                      <a:lnTo>
                        <a:pt x="102" y="616"/>
                      </a:lnTo>
                      <a:lnTo>
                        <a:pt x="101" y="617"/>
                      </a:lnTo>
                      <a:lnTo>
                        <a:pt x="100" y="619"/>
                      </a:lnTo>
                      <a:lnTo>
                        <a:pt x="99" y="620"/>
                      </a:lnTo>
                      <a:lnTo>
                        <a:pt x="104" y="634"/>
                      </a:lnTo>
                      <a:lnTo>
                        <a:pt x="113" y="625"/>
                      </a:lnTo>
                      <a:lnTo>
                        <a:pt x="126" y="652"/>
                      </a:lnTo>
                      <a:lnTo>
                        <a:pt x="141" y="677"/>
                      </a:lnTo>
                      <a:lnTo>
                        <a:pt x="150" y="690"/>
                      </a:lnTo>
                      <a:lnTo>
                        <a:pt x="160" y="701"/>
                      </a:lnTo>
                      <a:lnTo>
                        <a:pt x="184" y="723"/>
                      </a:lnTo>
                      <a:lnTo>
                        <a:pt x="183" y="728"/>
                      </a:lnTo>
                      <a:lnTo>
                        <a:pt x="186" y="732"/>
                      </a:lnTo>
                      <a:lnTo>
                        <a:pt x="192" y="736"/>
                      </a:lnTo>
                      <a:lnTo>
                        <a:pt x="197" y="742"/>
                      </a:lnTo>
                      <a:lnTo>
                        <a:pt x="199" y="748"/>
                      </a:lnTo>
                      <a:lnTo>
                        <a:pt x="196" y="752"/>
                      </a:lnTo>
                      <a:lnTo>
                        <a:pt x="196" y="750"/>
                      </a:lnTo>
                      <a:lnTo>
                        <a:pt x="194" y="749"/>
                      </a:lnTo>
                      <a:lnTo>
                        <a:pt x="192" y="749"/>
                      </a:lnTo>
                      <a:lnTo>
                        <a:pt x="191" y="750"/>
                      </a:lnTo>
                      <a:lnTo>
                        <a:pt x="191" y="751"/>
                      </a:lnTo>
                      <a:lnTo>
                        <a:pt x="191" y="753"/>
                      </a:lnTo>
                      <a:lnTo>
                        <a:pt x="192" y="755"/>
                      </a:lnTo>
                      <a:lnTo>
                        <a:pt x="193" y="758"/>
                      </a:lnTo>
                      <a:lnTo>
                        <a:pt x="194" y="760"/>
                      </a:lnTo>
                      <a:lnTo>
                        <a:pt x="196" y="762"/>
                      </a:lnTo>
                      <a:lnTo>
                        <a:pt x="198" y="764"/>
                      </a:lnTo>
                      <a:lnTo>
                        <a:pt x="201" y="765"/>
                      </a:lnTo>
                      <a:lnTo>
                        <a:pt x="199" y="764"/>
                      </a:lnTo>
                      <a:lnTo>
                        <a:pt x="199" y="762"/>
                      </a:lnTo>
                      <a:lnTo>
                        <a:pt x="201" y="761"/>
                      </a:lnTo>
                      <a:lnTo>
                        <a:pt x="202" y="761"/>
                      </a:lnTo>
                      <a:lnTo>
                        <a:pt x="204" y="760"/>
                      </a:lnTo>
                      <a:lnTo>
                        <a:pt x="205" y="760"/>
                      </a:lnTo>
                      <a:lnTo>
                        <a:pt x="207" y="759"/>
                      </a:lnTo>
                      <a:lnTo>
                        <a:pt x="208" y="758"/>
                      </a:lnTo>
                      <a:lnTo>
                        <a:pt x="211" y="758"/>
                      </a:lnTo>
                      <a:lnTo>
                        <a:pt x="211" y="757"/>
                      </a:lnTo>
                      <a:lnTo>
                        <a:pt x="211" y="755"/>
                      </a:lnTo>
                      <a:lnTo>
                        <a:pt x="209" y="753"/>
                      </a:lnTo>
                      <a:lnTo>
                        <a:pt x="208" y="751"/>
                      </a:lnTo>
                      <a:lnTo>
                        <a:pt x="205" y="748"/>
                      </a:lnTo>
                      <a:lnTo>
                        <a:pt x="224" y="752"/>
                      </a:lnTo>
                      <a:lnTo>
                        <a:pt x="232" y="748"/>
                      </a:lnTo>
                      <a:lnTo>
                        <a:pt x="239" y="748"/>
                      </a:lnTo>
                      <a:lnTo>
                        <a:pt x="247" y="752"/>
                      </a:lnTo>
                      <a:lnTo>
                        <a:pt x="254" y="758"/>
                      </a:lnTo>
                      <a:lnTo>
                        <a:pt x="265" y="768"/>
                      </a:lnTo>
                      <a:lnTo>
                        <a:pt x="277" y="777"/>
                      </a:lnTo>
                      <a:lnTo>
                        <a:pt x="289" y="781"/>
                      </a:lnTo>
                      <a:lnTo>
                        <a:pt x="288" y="781"/>
                      </a:lnTo>
                      <a:lnTo>
                        <a:pt x="287" y="782"/>
                      </a:lnTo>
                      <a:lnTo>
                        <a:pt x="286" y="783"/>
                      </a:lnTo>
                      <a:lnTo>
                        <a:pt x="298" y="786"/>
                      </a:lnTo>
                      <a:lnTo>
                        <a:pt x="309" y="791"/>
                      </a:lnTo>
                      <a:lnTo>
                        <a:pt x="318" y="797"/>
                      </a:lnTo>
                      <a:lnTo>
                        <a:pt x="327" y="802"/>
                      </a:lnTo>
                      <a:lnTo>
                        <a:pt x="334" y="807"/>
                      </a:lnTo>
                      <a:lnTo>
                        <a:pt x="338" y="808"/>
                      </a:lnTo>
                      <a:lnTo>
                        <a:pt x="338" y="816"/>
                      </a:lnTo>
                      <a:lnTo>
                        <a:pt x="349" y="813"/>
                      </a:lnTo>
                      <a:lnTo>
                        <a:pt x="358" y="812"/>
                      </a:lnTo>
                      <a:lnTo>
                        <a:pt x="365" y="812"/>
                      </a:lnTo>
                      <a:lnTo>
                        <a:pt x="374" y="816"/>
                      </a:lnTo>
                      <a:lnTo>
                        <a:pt x="385" y="820"/>
                      </a:lnTo>
                      <a:lnTo>
                        <a:pt x="384" y="821"/>
                      </a:lnTo>
                      <a:lnTo>
                        <a:pt x="384" y="822"/>
                      </a:lnTo>
                      <a:lnTo>
                        <a:pt x="382" y="823"/>
                      </a:lnTo>
                      <a:lnTo>
                        <a:pt x="382" y="825"/>
                      </a:lnTo>
                      <a:lnTo>
                        <a:pt x="384" y="826"/>
                      </a:lnTo>
                      <a:lnTo>
                        <a:pt x="389" y="822"/>
                      </a:lnTo>
                      <a:lnTo>
                        <a:pt x="396" y="820"/>
                      </a:lnTo>
                      <a:lnTo>
                        <a:pt x="404" y="819"/>
                      </a:lnTo>
                      <a:lnTo>
                        <a:pt x="414" y="821"/>
                      </a:lnTo>
                      <a:lnTo>
                        <a:pt x="412" y="823"/>
                      </a:lnTo>
                      <a:lnTo>
                        <a:pt x="438" y="826"/>
                      </a:lnTo>
                      <a:lnTo>
                        <a:pt x="438" y="831"/>
                      </a:lnTo>
                      <a:lnTo>
                        <a:pt x="441" y="835"/>
                      </a:lnTo>
                      <a:lnTo>
                        <a:pt x="446" y="836"/>
                      </a:lnTo>
                      <a:lnTo>
                        <a:pt x="452" y="835"/>
                      </a:lnTo>
                      <a:lnTo>
                        <a:pt x="459" y="833"/>
                      </a:lnTo>
                      <a:lnTo>
                        <a:pt x="467" y="831"/>
                      </a:lnTo>
                      <a:lnTo>
                        <a:pt x="473" y="831"/>
                      </a:lnTo>
                      <a:lnTo>
                        <a:pt x="480" y="831"/>
                      </a:lnTo>
                      <a:lnTo>
                        <a:pt x="485" y="835"/>
                      </a:lnTo>
                      <a:lnTo>
                        <a:pt x="488" y="841"/>
                      </a:lnTo>
                      <a:lnTo>
                        <a:pt x="495" y="837"/>
                      </a:lnTo>
                      <a:lnTo>
                        <a:pt x="502" y="833"/>
                      </a:lnTo>
                      <a:lnTo>
                        <a:pt x="512" y="830"/>
                      </a:lnTo>
                      <a:lnTo>
                        <a:pt x="520" y="828"/>
                      </a:lnTo>
                      <a:lnTo>
                        <a:pt x="520" y="829"/>
                      </a:lnTo>
                      <a:lnTo>
                        <a:pt x="522" y="830"/>
                      </a:lnTo>
                      <a:lnTo>
                        <a:pt x="527" y="826"/>
                      </a:lnTo>
                      <a:lnTo>
                        <a:pt x="533" y="825"/>
                      </a:lnTo>
                      <a:lnTo>
                        <a:pt x="540" y="826"/>
                      </a:lnTo>
                      <a:lnTo>
                        <a:pt x="548" y="828"/>
                      </a:lnTo>
                      <a:lnTo>
                        <a:pt x="554" y="830"/>
                      </a:lnTo>
                      <a:lnTo>
                        <a:pt x="561" y="829"/>
                      </a:lnTo>
                      <a:lnTo>
                        <a:pt x="563" y="828"/>
                      </a:lnTo>
                      <a:lnTo>
                        <a:pt x="564" y="826"/>
                      </a:lnTo>
                      <a:lnTo>
                        <a:pt x="564" y="823"/>
                      </a:lnTo>
                      <a:lnTo>
                        <a:pt x="563" y="821"/>
                      </a:lnTo>
                      <a:lnTo>
                        <a:pt x="562" y="820"/>
                      </a:lnTo>
                      <a:lnTo>
                        <a:pt x="560" y="818"/>
                      </a:lnTo>
                      <a:lnTo>
                        <a:pt x="568" y="820"/>
                      </a:lnTo>
                      <a:lnTo>
                        <a:pt x="577" y="817"/>
                      </a:lnTo>
                      <a:lnTo>
                        <a:pt x="583" y="812"/>
                      </a:lnTo>
                      <a:lnTo>
                        <a:pt x="591" y="808"/>
                      </a:lnTo>
                      <a:lnTo>
                        <a:pt x="597" y="803"/>
                      </a:lnTo>
                      <a:lnTo>
                        <a:pt x="600" y="803"/>
                      </a:lnTo>
                      <a:lnTo>
                        <a:pt x="603" y="803"/>
                      </a:lnTo>
                      <a:lnTo>
                        <a:pt x="604" y="803"/>
                      </a:lnTo>
                      <a:lnTo>
                        <a:pt x="605" y="804"/>
                      </a:lnTo>
                      <a:lnTo>
                        <a:pt x="607" y="807"/>
                      </a:lnTo>
                      <a:lnTo>
                        <a:pt x="608" y="808"/>
                      </a:lnTo>
                      <a:lnTo>
                        <a:pt x="608" y="810"/>
                      </a:lnTo>
                      <a:lnTo>
                        <a:pt x="608" y="812"/>
                      </a:lnTo>
                      <a:lnTo>
                        <a:pt x="609" y="815"/>
                      </a:lnTo>
                      <a:lnTo>
                        <a:pt x="610" y="816"/>
                      </a:lnTo>
                      <a:lnTo>
                        <a:pt x="612" y="815"/>
                      </a:lnTo>
                      <a:lnTo>
                        <a:pt x="614" y="812"/>
                      </a:lnTo>
                      <a:lnTo>
                        <a:pt x="614" y="810"/>
                      </a:lnTo>
                      <a:lnTo>
                        <a:pt x="614" y="809"/>
                      </a:lnTo>
                      <a:lnTo>
                        <a:pt x="614" y="807"/>
                      </a:lnTo>
                      <a:lnTo>
                        <a:pt x="614" y="804"/>
                      </a:lnTo>
                      <a:lnTo>
                        <a:pt x="613" y="802"/>
                      </a:lnTo>
                      <a:lnTo>
                        <a:pt x="613" y="801"/>
                      </a:lnTo>
                      <a:lnTo>
                        <a:pt x="613" y="800"/>
                      </a:lnTo>
                      <a:lnTo>
                        <a:pt x="614" y="799"/>
                      </a:lnTo>
                      <a:lnTo>
                        <a:pt x="617" y="799"/>
                      </a:lnTo>
                      <a:lnTo>
                        <a:pt x="619" y="799"/>
                      </a:lnTo>
                      <a:lnTo>
                        <a:pt x="623" y="799"/>
                      </a:lnTo>
                      <a:lnTo>
                        <a:pt x="622" y="800"/>
                      </a:lnTo>
                      <a:lnTo>
                        <a:pt x="621" y="801"/>
                      </a:lnTo>
                      <a:lnTo>
                        <a:pt x="620" y="802"/>
                      </a:lnTo>
                      <a:lnTo>
                        <a:pt x="619" y="803"/>
                      </a:lnTo>
                      <a:lnTo>
                        <a:pt x="620" y="803"/>
                      </a:lnTo>
                      <a:lnTo>
                        <a:pt x="624" y="806"/>
                      </a:lnTo>
                      <a:lnTo>
                        <a:pt x="631" y="809"/>
                      </a:lnTo>
                      <a:lnTo>
                        <a:pt x="638" y="813"/>
                      </a:lnTo>
                      <a:lnTo>
                        <a:pt x="644" y="818"/>
                      </a:lnTo>
                      <a:lnTo>
                        <a:pt x="651" y="820"/>
                      </a:lnTo>
                      <a:lnTo>
                        <a:pt x="655" y="818"/>
                      </a:lnTo>
                      <a:lnTo>
                        <a:pt x="649" y="816"/>
                      </a:lnTo>
                      <a:lnTo>
                        <a:pt x="654" y="812"/>
                      </a:lnTo>
                      <a:lnTo>
                        <a:pt x="661" y="812"/>
                      </a:lnTo>
                      <a:lnTo>
                        <a:pt x="669" y="812"/>
                      </a:lnTo>
                      <a:lnTo>
                        <a:pt x="675" y="813"/>
                      </a:lnTo>
                      <a:lnTo>
                        <a:pt x="681" y="812"/>
                      </a:lnTo>
                      <a:lnTo>
                        <a:pt x="684" y="810"/>
                      </a:lnTo>
                      <a:lnTo>
                        <a:pt x="683" y="806"/>
                      </a:lnTo>
                      <a:lnTo>
                        <a:pt x="680" y="799"/>
                      </a:lnTo>
                      <a:lnTo>
                        <a:pt x="690" y="798"/>
                      </a:lnTo>
                      <a:lnTo>
                        <a:pt x="694" y="797"/>
                      </a:lnTo>
                      <a:lnTo>
                        <a:pt x="696" y="794"/>
                      </a:lnTo>
                      <a:lnTo>
                        <a:pt x="699" y="792"/>
                      </a:lnTo>
                      <a:lnTo>
                        <a:pt x="704" y="790"/>
                      </a:lnTo>
                      <a:lnTo>
                        <a:pt x="714" y="789"/>
                      </a:lnTo>
                      <a:lnTo>
                        <a:pt x="714" y="790"/>
                      </a:lnTo>
                      <a:lnTo>
                        <a:pt x="716" y="788"/>
                      </a:lnTo>
                      <a:lnTo>
                        <a:pt x="720" y="787"/>
                      </a:lnTo>
                      <a:lnTo>
                        <a:pt x="722" y="786"/>
                      </a:lnTo>
                      <a:lnTo>
                        <a:pt x="724" y="786"/>
                      </a:lnTo>
                      <a:lnTo>
                        <a:pt x="726" y="784"/>
                      </a:lnTo>
                      <a:lnTo>
                        <a:pt x="729" y="783"/>
                      </a:lnTo>
                      <a:lnTo>
                        <a:pt x="730" y="782"/>
                      </a:lnTo>
                      <a:lnTo>
                        <a:pt x="731" y="781"/>
                      </a:lnTo>
                      <a:lnTo>
                        <a:pt x="731" y="778"/>
                      </a:lnTo>
                      <a:lnTo>
                        <a:pt x="731" y="774"/>
                      </a:lnTo>
                      <a:lnTo>
                        <a:pt x="727" y="775"/>
                      </a:lnTo>
                      <a:lnTo>
                        <a:pt x="734" y="771"/>
                      </a:lnTo>
                      <a:lnTo>
                        <a:pt x="739" y="768"/>
                      </a:lnTo>
                      <a:lnTo>
                        <a:pt x="744" y="764"/>
                      </a:lnTo>
                      <a:lnTo>
                        <a:pt x="751" y="760"/>
                      </a:lnTo>
                      <a:lnTo>
                        <a:pt x="752" y="759"/>
                      </a:lnTo>
                      <a:lnTo>
                        <a:pt x="753" y="757"/>
                      </a:lnTo>
                      <a:lnTo>
                        <a:pt x="755" y="755"/>
                      </a:lnTo>
                      <a:lnTo>
                        <a:pt x="757" y="754"/>
                      </a:lnTo>
                      <a:lnTo>
                        <a:pt x="758" y="753"/>
                      </a:lnTo>
                      <a:lnTo>
                        <a:pt x="758" y="749"/>
                      </a:lnTo>
                      <a:lnTo>
                        <a:pt x="763" y="744"/>
                      </a:lnTo>
                      <a:lnTo>
                        <a:pt x="768" y="739"/>
                      </a:lnTo>
                      <a:lnTo>
                        <a:pt x="775" y="733"/>
                      </a:lnTo>
                      <a:lnTo>
                        <a:pt x="782" y="730"/>
                      </a:lnTo>
                      <a:lnTo>
                        <a:pt x="785" y="726"/>
                      </a:lnTo>
                      <a:lnTo>
                        <a:pt x="784" y="730"/>
                      </a:lnTo>
                      <a:lnTo>
                        <a:pt x="783" y="731"/>
                      </a:lnTo>
                      <a:lnTo>
                        <a:pt x="783" y="733"/>
                      </a:lnTo>
                      <a:lnTo>
                        <a:pt x="783" y="734"/>
                      </a:lnTo>
                      <a:lnTo>
                        <a:pt x="785" y="734"/>
                      </a:lnTo>
                      <a:lnTo>
                        <a:pt x="786" y="735"/>
                      </a:lnTo>
                      <a:lnTo>
                        <a:pt x="788" y="735"/>
                      </a:lnTo>
                      <a:lnTo>
                        <a:pt x="791" y="735"/>
                      </a:lnTo>
                      <a:lnTo>
                        <a:pt x="791" y="731"/>
                      </a:lnTo>
                      <a:lnTo>
                        <a:pt x="791" y="728"/>
                      </a:lnTo>
                      <a:lnTo>
                        <a:pt x="792" y="724"/>
                      </a:lnTo>
                      <a:lnTo>
                        <a:pt x="795" y="722"/>
                      </a:lnTo>
                      <a:lnTo>
                        <a:pt x="798" y="721"/>
                      </a:lnTo>
                      <a:lnTo>
                        <a:pt x="803" y="720"/>
                      </a:lnTo>
                      <a:lnTo>
                        <a:pt x="797" y="712"/>
                      </a:lnTo>
                      <a:lnTo>
                        <a:pt x="793" y="704"/>
                      </a:lnTo>
                      <a:lnTo>
                        <a:pt x="793" y="695"/>
                      </a:lnTo>
                      <a:lnTo>
                        <a:pt x="797" y="686"/>
                      </a:lnTo>
                      <a:lnTo>
                        <a:pt x="797" y="688"/>
                      </a:lnTo>
                      <a:lnTo>
                        <a:pt x="796" y="691"/>
                      </a:lnTo>
                      <a:lnTo>
                        <a:pt x="796" y="692"/>
                      </a:lnTo>
                      <a:lnTo>
                        <a:pt x="796" y="693"/>
                      </a:lnTo>
                      <a:lnTo>
                        <a:pt x="797" y="694"/>
                      </a:lnTo>
                      <a:lnTo>
                        <a:pt x="800" y="694"/>
                      </a:lnTo>
                      <a:lnTo>
                        <a:pt x="801" y="693"/>
                      </a:lnTo>
                      <a:lnTo>
                        <a:pt x="801" y="691"/>
                      </a:lnTo>
                      <a:lnTo>
                        <a:pt x="802" y="690"/>
                      </a:lnTo>
                      <a:lnTo>
                        <a:pt x="802" y="688"/>
                      </a:lnTo>
                      <a:lnTo>
                        <a:pt x="803" y="688"/>
                      </a:lnTo>
                      <a:lnTo>
                        <a:pt x="804" y="690"/>
                      </a:lnTo>
                      <a:lnTo>
                        <a:pt x="804" y="692"/>
                      </a:lnTo>
                      <a:lnTo>
                        <a:pt x="804" y="693"/>
                      </a:lnTo>
                      <a:lnTo>
                        <a:pt x="805" y="694"/>
                      </a:lnTo>
                      <a:lnTo>
                        <a:pt x="807" y="695"/>
                      </a:lnTo>
                      <a:lnTo>
                        <a:pt x="808" y="687"/>
                      </a:lnTo>
                      <a:lnTo>
                        <a:pt x="812" y="682"/>
                      </a:lnTo>
                      <a:lnTo>
                        <a:pt x="816" y="677"/>
                      </a:lnTo>
                      <a:lnTo>
                        <a:pt x="822" y="672"/>
                      </a:lnTo>
                      <a:lnTo>
                        <a:pt x="826" y="664"/>
                      </a:lnTo>
                      <a:lnTo>
                        <a:pt x="827" y="666"/>
                      </a:lnTo>
                      <a:lnTo>
                        <a:pt x="827" y="668"/>
                      </a:lnTo>
                      <a:lnTo>
                        <a:pt x="828" y="670"/>
                      </a:lnTo>
                      <a:lnTo>
                        <a:pt x="831" y="670"/>
                      </a:lnTo>
                      <a:lnTo>
                        <a:pt x="832" y="670"/>
                      </a:lnTo>
                      <a:lnTo>
                        <a:pt x="834" y="670"/>
                      </a:lnTo>
                      <a:lnTo>
                        <a:pt x="836" y="670"/>
                      </a:lnTo>
                      <a:lnTo>
                        <a:pt x="834" y="668"/>
                      </a:lnTo>
                      <a:lnTo>
                        <a:pt x="834" y="666"/>
                      </a:lnTo>
                      <a:lnTo>
                        <a:pt x="834" y="665"/>
                      </a:lnTo>
                      <a:lnTo>
                        <a:pt x="836" y="663"/>
                      </a:lnTo>
                      <a:lnTo>
                        <a:pt x="838" y="662"/>
                      </a:lnTo>
                      <a:lnTo>
                        <a:pt x="841" y="661"/>
                      </a:lnTo>
                      <a:lnTo>
                        <a:pt x="843" y="659"/>
                      </a:lnTo>
                      <a:lnTo>
                        <a:pt x="844" y="658"/>
                      </a:lnTo>
                      <a:lnTo>
                        <a:pt x="846" y="657"/>
                      </a:lnTo>
                      <a:lnTo>
                        <a:pt x="846" y="656"/>
                      </a:lnTo>
                      <a:lnTo>
                        <a:pt x="846" y="655"/>
                      </a:lnTo>
                      <a:lnTo>
                        <a:pt x="844" y="654"/>
                      </a:lnTo>
                      <a:lnTo>
                        <a:pt x="841" y="653"/>
                      </a:lnTo>
                      <a:lnTo>
                        <a:pt x="854" y="641"/>
                      </a:lnTo>
                      <a:lnTo>
                        <a:pt x="866" y="625"/>
                      </a:lnTo>
                      <a:lnTo>
                        <a:pt x="876" y="608"/>
                      </a:lnTo>
                      <a:lnTo>
                        <a:pt x="885" y="593"/>
                      </a:lnTo>
                      <a:lnTo>
                        <a:pt x="893" y="580"/>
                      </a:lnTo>
                      <a:lnTo>
                        <a:pt x="902" y="574"/>
                      </a:lnTo>
                      <a:lnTo>
                        <a:pt x="904" y="571"/>
                      </a:lnTo>
                      <a:lnTo>
                        <a:pt x="905" y="566"/>
                      </a:lnTo>
                      <a:lnTo>
                        <a:pt x="905" y="560"/>
                      </a:lnTo>
                      <a:lnTo>
                        <a:pt x="906" y="555"/>
                      </a:lnTo>
                      <a:lnTo>
                        <a:pt x="912" y="558"/>
                      </a:lnTo>
                      <a:lnTo>
                        <a:pt x="909" y="550"/>
                      </a:lnTo>
                      <a:lnTo>
                        <a:pt x="909" y="545"/>
                      </a:lnTo>
                      <a:lnTo>
                        <a:pt x="909" y="541"/>
                      </a:lnTo>
                      <a:lnTo>
                        <a:pt x="909" y="537"/>
                      </a:lnTo>
                      <a:lnTo>
                        <a:pt x="909" y="531"/>
                      </a:lnTo>
                      <a:lnTo>
                        <a:pt x="908" y="522"/>
                      </a:lnTo>
                      <a:lnTo>
                        <a:pt x="910" y="527"/>
                      </a:lnTo>
                      <a:lnTo>
                        <a:pt x="913" y="529"/>
                      </a:lnTo>
                      <a:lnTo>
                        <a:pt x="915" y="530"/>
                      </a:lnTo>
                      <a:lnTo>
                        <a:pt x="918" y="529"/>
                      </a:lnTo>
                      <a:lnTo>
                        <a:pt x="922" y="528"/>
                      </a:lnTo>
                      <a:lnTo>
                        <a:pt x="925" y="525"/>
                      </a:lnTo>
                      <a:lnTo>
                        <a:pt x="917" y="508"/>
                      </a:lnTo>
                      <a:lnTo>
                        <a:pt x="927" y="509"/>
                      </a:lnTo>
                      <a:lnTo>
                        <a:pt x="926" y="506"/>
                      </a:lnTo>
                      <a:lnTo>
                        <a:pt x="926" y="501"/>
                      </a:lnTo>
                      <a:lnTo>
                        <a:pt x="927" y="498"/>
                      </a:lnTo>
                      <a:lnTo>
                        <a:pt x="929" y="494"/>
                      </a:lnTo>
                      <a:lnTo>
                        <a:pt x="930" y="491"/>
                      </a:lnTo>
                      <a:lnTo>
                        <a:pt x="930" y="493"/>
                      </a:lnTo>
                      <a:lnTo>
                        <a:pt x="931" y="493"/>
                      </a:lnTo>
                      <a:lnTo>
                        <a:pt x="931" y="493"/>
                      </a:lnTo>
                      <a:lnTo>
                        <a:pt x="933" y="493"/>
                      </a:lnTo>
                      <a:lnTo>
                        <a:pt x="934" y="493"/>
                      </a:lnTo>
                      <a:lnTo>
                        <a:pt x="928" y="488"/>
                      </a:lnTo>
                      <a:lnTo>
                        <a:pt x="926" y="480"/>
                      </a:lnTo>
                      <a:lnTo>
                        <a:pt x="925" y="472"/>
                      </a:lnTo>
                      <a:lnTo>
                        <a:pt x="924" y="464"/>
                      </a:lnTo>
                      <a:lnTo>
                        <a:pt x="922" y="460"/>
                      </a:lnTo>
                      <a:lnTo>
                        <a:pt x="927" y="458"/>
                      </a:lnTo>
                      <a:lnTo>
                        <a:pt x="928" y="454"/>
                      </a:lnTo>
                      <a:lnTo>
                        <a:pt x="928" y="451"/>
                      </a:lnTo>
                      <a:lnTo>
                        <a:pt x="928" y="446"/>
                      </a:lnTo>
                      <a:lnTo>
                        <a:pt x="929" y="444"/>
                      </a:lnTo>
                      <a:lnTo>
                        <a:pt x="934" y="442"/>
                      </a:lnTo>
                      <a:lnTo>
                        <a:pt x="933" y="439"/>
                      </a:lnTo>
                      <a:lnTo>
                        <a:pt x="930" y="434"/>
                      </a:lnTo>
                      <a:lnTo>
                        <a:pt x="928" y="435"/>
                      </a:lnTo>
                      <a:lnTo>
                        <a:pt x="926" y="435"/>
                      </a:lnTo>
                      <a:lnTo>
                        <a:pt x="924" y="435"/>
                      </a:lnTo>
                      <a:lnTo>
                        <a:pt x="922" y="435"/>
                      </a:lnTo>
                      <a:lnTo>
                        <a:pt x="920" y="435"/>
                      </a:lnTo>
                      <a:lnTo>
                        <a:pt x="920" y="433"/>
                      </a:lnTo>
                      <a:lnTo>
                        <a:pt x="922" y="432"/>
                      </a:lnTo>
                      <a:lnTo>
                        <a:pt x="922" y="431"/>
                      </a:lnTo>
                      <a:lnTo>
                        <a:pt x="929" y="430"/>
                      </a:lnTo>
                      <a:lnTo>
                        <a:pt x="928" y="424"/>
                      </a:lnTo>
                      <a:lnTo>
                        <a:pt x="928" y="419"/>
                      </a:lnTo>
                      <a:lnTo>
                        <a:pt x="928" y="415"/>
                      </a:lnTo>
                      <a:lnTo>
                        <a:pt x="926" y="417"/>
                      </a:lnTo>
                      <a:lnTo>
                        <a:pt x="924" y="420"/>
                      </a:lnTo>
                      <a:lnTo>
                        <a:pt x="926" y="416"/>
                      </a:lnTo>
                      <a:lnTo>
                        <a:pt x="928" y="414"/>
                      </a:lnTo>
                      <a:lnTo>
                        <a:pt x="928" y="412"/>
                      </a:lnTo>
                      <a:lnTo>
                        <a:pt x="928" y="413"/>
                      </a:lnTo>
                      <a:lnTo>
                        <a:pt x="929" y="411"/>
                      </a:lnTo>
                      <a:lnTo>
                        <a:pt x="930" y="409"/>
                      </a:lnTo>
                      <a:lnTo>
                        <a:pt x="930" y="405"/>
                      </a:lnTo>
                      <a:lnTo>
                        <a:pt x="929" y="402"/>
                      </a:lnTo>
                      <a:lnTo>
                        <a:pt x="933" y="393"/>
                      </a:lnTo>
                      <a:lnTo>
                        <a:pt x="931" y="383"/>
                      </a:lnTo>
                      <a:lnTo>
                        <a:pt x="927" y="373"/>
                      </a:lnTo>
                      <a:lnTo>
                        <a:pt x="924" y="362"/>
                      </a:lnTo>
                      <a:lnTo>
                        <a:pt x="924" y="352"/>
                      </a:lnTo>
                      <a:lnTo>
                        <a:pt x="927" y="342"/>
                      </a:lnTo>
                      <a:lnTo>
                        <a:pt x="926" y="343"/>
                      </a:lnTo>
                      <a:lnTo>
                        <a:pt x="926" y="345"/>
                      </a:lnTo>
                      <a:lnTo>
                        <a:pt x="926" y="347"/>
                      </a:lnTo>
                      <a:lnTo>
                        <a:pt x="927" y="348"/>
                      </a:lnTo>
                      <a:lnTo>
                        <a:pt x="928" y="349"/>
                      </a:lnTo>
                      <a:lnTo>
                        <a:pt x="928" y="339"/>
                      </a:lnTo>
                      <a:lnTo>
                        <a:pt x="929" y="329"/>
                      </a:lnTo>
                      <a:lnTo>
                        <a:pt x="930" y="319"/>
                      </a:lnTo>
                      <a:lnTo>
                        <a:pt x="929" y="311"/>
                      </a:lnTo>
                      <a:lnTo>
                        <a:pt x="926" y="305"/>
                      </a:lnTo>
                      <a:lnTo>
                        <a:pt x="919" y="307"/>
                      </a:lnTo>
                      <a:lnTo>
                        <a:pt x="913" y="290"/>
                      </a:lnTo>
                      <a:lnTo>
                        <a:pt x="907" y="277"/>
                      </a:lnTo>
                      <a:lnTo>
                        <a:pt x="899" y="278"/>
                      </a:lnTo>
                      <a:lnTo>
                        <a:pt x="897" y="270"/>
                      </a:lnTo>
                      <a:lnTo>
                        <a:pt x="894" y="260"/>
                      </a:lnTo>
                      <a:lnTo>
                        <a:pt x="889" y="251"/>
                      </a:lnTo>
                      <a:lnTo>
                        <a:pt x="886" y="241"/>
                      </a:lnTo>
                      <a:lnTo>
                        <a:pt x="885" y="232"/>
                      </a:lnTo>
                      <a:lnTo>
                        <a:pt x="888" y="224"/>
                      </a:lnTo>
                      <a:lnTo>
                        <a:pt x="885" y="222"/>
                      </a:lnTo>
                      <a:lnTo>
                        <a:pt x="883" y="217"/>
                      </a:lnTo>
                      <a:lnTo>
                        <a:pt x="882" y="210"/>
                      </a:lnTo>
                      <a:lnTo>
                        <a:pt x="879" y="203"/>
                      </a:lnTo>
                      <a:lnTo>
                        <a:pt x="877" y="198"/>
                      </a:lnTo>
                      <a:lnTo>
                        <a:pt x="882" y="193"/>
                      </a:lnTo>
                      <a:lnTo>
                        <a:pt x="878" y="184"/>
                      </a:lnTo>
                      <a:lnTo>
                        <a:pt x="874" y="178"/>
                      </a:lnTo>
                      <a:lnTo>
                        <a:pt x="869" y="172"/>
                      </a:lnTo>
                      <a:lnTo>
                        <a:pt x="868" y="159"/>
                      </a:lnTo>
                      <a:lnTo>
                        <a:pt x="863" y="146"/>
                      </a:lnTo>
                      <a:lnTo>
                        <a:pt x="855" y="136"/>
                      </a:lnTo>
                      <a:lnTo>
                        <a:pt x="846" y="126"/>
                      </a:lnTo>
                      <a:lnTo>
                        <a:pt x="839" y="117"/>
                      </a:lnTo>
                      <a:lnTo>
                        <a:pt x="842" y="116"/>
                      </a:lnTo>
                      <a:lnTo>
                        <a:pt x="827" y="103"/>
                      </a:lnTo>
                      <a:lnTo>
                        <a:pt x="828" y="103"/>
                      </a:lnTo>
                      <a:lnTo>
                        <a:pt x="829" y="103"/>
                      </a:lnTo>
                      <a:lnTo>
                        <a:pt x="828" y="103"/>
                      </a:lnTo>
                      <a:lnTo>
                        <a:pt x="826" y="102"/>
                      </a:lnTo>
                      <a:lnTo>
                        <a:pt x="825" y="102"/>
                      </a:lnTo>
                      <a:lnTo>
                        <a:pt x="823" y="101"/>
                      </a:lnTo>
                      <a:lnTo>
                        <a:pt x="821" y="98"/>
                      </a:lnTo>
                      <a:lnTo>
                        <a:pt x="819" y="97"/>
                      </a:lnTo>
                      <a:lnTo>
                        <a:pt x="814" y="92"/>
                      </a:lnTo>
                      <a:lnTo>
                        <a:pt x="809" y="85"/>
                      </a:lnTo>
                      <a:lnTo>
                        <a:pt x="807" y="77"/>
                      </a:lnTo>
                      <a:lnTo>
                        <a:pt x="800" y="68"/>
                      </a:lnTo>
                      <a:lnTo>
                        <a:pt x="802" y="69"/>
                      </a:lnTo>
                      <a:lnTo>
                        <a:pt x="804" y="71"/>
                      </a:lnTo>
                      <a:lnTo>
                        <a:pt x="806" y="69"/>
                      </a:lnTo>
                      <a:lnTo>
                        <a:pt x="807" y="69"/>
                      </a:lnTo>
                      <a:lnTo>
                        <a:pt x="807" y="67"/>
                      </a:lnTo>
                      <a:lnTo>
                        <a:pt x="807" y="66"/>
                      </a:lnTo>
                      <a:lnTo>
                        <a:pt x="807" y="64"/>
                      </a:lnTo>
                      <a:lnTo>
                        <a:pt x="808" y="62"/>
                      </a:lnTo>
                      <a:lnTo>
                        <a:pt x="808" y="59"/>
                      </a:lnTo>
                      <a:lnTo>
                        <a:pt x="809" y="57"/>
                      </a:lnTo>
                      <a:lnTo>
                        <a:pt x="809" y="56"/>
                      </a:lnTo>
                      <a:lnTo>
                        <a:pt x="801" y="54"/>
                      </a:lnTo>
                      <a:lnTo>
                        <a:pt x="801" y="53"/>
                      </a:lnTo>
                      <a:lnTo>
                        <a:pt x="802" y="52"/>
                      </a:lnTo>
                      <a:lnTo>
                        <a:pt x="803" y="52"/>
                      </a:lnTo>
                      <a:lnTo>
                        <a:pt x="804" y="52"/>
                      </a:lnTo>
                      <a:lnTo>
                        <a:pt x="805" y="52"/>
                      </a:lnTo>
                      <a:lnTo>
                        <a:pt x="805" y="50"/>
                      </a:lnTo>
                      <a:lnTo>
                        <a:pt x="805" y="50"/>
                      </a:lnTo>
                      <a:lnTo>
                        <a:pt x="805" y="48"/>
                      </a:lnTo>
                      <a:lnTo>
                        <a:pt x="800" y="46"/>
                      </a:lnTo>
                      <a:lnTo>
                        <a:pt x="793" y="43"/>
                      </a:lnTo>
                      <a:lnTo>
                        <a:pt x="785" y="39"/>
                      </a:lnTo>
                      <a:lnTo>
                        <a:pt x="778" y="38"/>
                      </a:lnTo>
                      <a:lnTo>
                        <a:pt x="778" y="40"/>
                      </a:lnTo>
                      <a:lnTo>
                        <a:pt x="778" y="43"/>
                      </a:lnTo>
                      <a:lnTo>
                        <a:pt x="778" y="46"/>
                      </a:lnTo>
                      <a:lnTo>
                        <a:pt x="780" y="46"/>
                      </a:lnTo>
                      <a:lnTo>
                        <a:pt x="780" y="46"/>
                      </a:lnTo>
                      <a:lnTo>
                        <a:pt x="780" y="46"/>
                      </a:lnTo>
                      <a:lnTo>
                        <a:pt x="778" y="46"/>
                      </a:lnTo>
                      <a:lnTo>
                        <a:pt x="777" y="46"/>
                      </a:lnTo>
                      <a:lnTo>
                        <a:pt x="775" y="47"/>
                      </a:lnTo>
                      <a:lnTo>
                        <a:pt x="773" y="45"/>
                      </a:lnTo>
                      <a:lnTo>
                        <a:pt x="772" y="43"/>
                      </a:lnTo>
                      <a:lnTo>
                        <a:pt x="771" y="43"/>
                      </a:lnTo>
                      <a:lnTo>
                        <a:pt x="771" y="43"/>
                      </a:lnTo>
                      <a:lnTo>
                        <a:pt x="770" y="44"/>
                      </a:lnTo>
                      <a:lnTo>
                        <a:pt x="770" y="44"/>
                      </a:lnTo>
                      <a:lnTo>
                        <a:pt x="768" y="45"/>
                      </a:lnTo>
                      <a:lnTo>
                        <a:pt x="768" y="46"/>
                      </a:lnTo>
                      <a:lnTo>
                        <a:pt x="766" y="39"/>
                      </a:lnTo>
                      <a:lnTo>
                        <a:pt x="764" y="34"/>
                      </a:lnTo>
                      <a:lnTo>
                        <a:pt x="762" y="29"/>
                      </a:lnTo>
                      <a:lnTo>
                        <a:pt x="760" y="25"/>
                      </a:lnTo>
                      <a:lnTo>
                        <a:pt x="758" y="17"/>
                      </a:lnTo>
                      <a:lnTo>
                        <a:pt x="758" y="23"/>
                      </a:lnTo>
                      <a:lnTo>
                        <a:pt x="756" y="23"/>
                      </a:lnTo>
                      <a:lnTo>
                        <a:pt x="753" y="21"/>
                      </a:lnTo>
                      <a:lnTo>
                        <a:pt x="748" y="19"/>
                      </a:lnTo>
                      <a:lnTo>
                        <a:pt x="744" y="16"/>
                      </a:lnTo>
                      <a:lnTo>
                        <a:pt x="741" y="15"/>
                      </a:lnTo>
                      <a:lnTo>
                        <a:pt x="737" y="15"/>
                      </a:lnTo>
                      <a:lnTo>
                        <a:pt x="736" y="18"/>
                      </a:lnTo>
                      <a:lnTo>
                        <a:pt x="736" y="15"/>
                      </a:lnTo>
                      <a:lnTo>
                        <a:pt x="735" y="13"/>
                      </a:lnTo>
                      <a:lnTo>
                        <a:pt x="735" y="11"/>
                      </a:lnTo>
                      <a:lnTo>
                        <a:pt x="734" y="10"/>
                      </a:lnTo>
                      <a:lnTo>
                        <a:pt x="733" y="10"/>
                      </a:lnTo>
                      <a:lnTo>
                        <a:pt x="733" y="9"/>
                      </a:lnTo>
                      <a:lnTo>
                        <a:pt x="733" y="9"/>
                      </a:lnTo>
                      <a:lnTo>
                        <a:pt x="733" y="7"/>
                      </a:lnTo>
                      <a:lnTo>
                        <a:pt x="733" y="4"/>
                      </a:lnTo>
                      <a:lnTo>
                        <a:pt x="740" y="9"/>
                      </a:lnTo>
                      <a:lnTo>
                        <a:pt x="748" y="11"/>
                      </a:lnTo>
                      <a:lnTo>
                        <a:pt x="757" y="11"/>
                      </a:lnTo>
                      <a:lnTo>
                        <a:pt x="766" y="13"/>
                      </a:lnTo>
                      <a:lnTo>
                        <a:pt x="763" y="1"/>
                      </a:lnTo>
                      <a:lnTo>
                        <a:pt x="76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64"/>
                <p:cNvSpPr>
                  <a:spLocks/>
                </p:cNvSpPr>
                <p:nvPr/>
              </p:nvSpPr>
              <p:spPr bwMode="auto">
                <a:xfrm>
                  <a:off x="7389814" y="3722690"/>
                  <a:ext cx="1588" cy="1588"/>
                </a:xfrm>
                <a:custGeom>
                  <a:avLst/>
                  <a:gdLst>
                    <a:gd name="T0" fmla="*/ 0 w 4"/>
                    <a:gd name="T1" fmla="*/ 0 h 2"/>
                    <a:gd name="T2" fmla="*/ 1 w 4"/>
                    <a:gd name="T3" fmla="*/ 1 h 2"/>
                    <a:gd name="T4" fmla="*/ 4 w 4"/>
                    <a:gd name="T5" fmla="*/ 2 h 2"/>
                    <a:gd name="T6" fmla="*/ 1 w 4"/>
                    <a:gd name="T7" fmla="*/ 2 h 2"/>
                    <a:gd name="T8" fmla="*/ 0 w 4"/>
                    <a:gd name="T9" fmla="*/ 2 h 2"/>
                    <a:gd name="T10" fmla="*/ 0 w 4"/>
                    <a:gd name="T11" fmla="*/ 1 h 2"/>
                    <a:gd name="T12" fmla="*/ 0 w 4"/>
                    <a:gd name="T13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4" y="2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65"/>
                <p:cNvSpPr>
                  <a:spLocks/>
                </p:cNvSpPr>
                <p:nvPr/>
              </p:nvSpPr>
              <p:spPr bwMode="auto">
                <a:xfrm>
                  <a:off x="6985002" y="3808415"/>
                  <a:ext cx="1588" cy="0"/>
                </a:xfrm>
                <a:custGeom>
                  <a:avLst/>
                  <a:gdLst>
                    <a:gd name="T0" fmla="*/ 1 w 1"/>
                    <a:gd name="T1" fmla="*/ 0 h 2"/>
                    <a:gd name="T2" fmla="*/ 1 w 1"/>
                    <a:gd name="T3" fmla="*/ 2 h 2"/>
                    <a:gd name="T4" fmla="*/ 0 w 1"/>
                    <a:gd name="T5" fmla="*/ 2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Freeform 66"/>
                <p:cNvSpPr>
                  <a:spLocks/>
                </p:cNvSpPr>
                <p:nvPr/>
              </p:nvSpPr>
              <p:spPr bwMode="auto">
                <a:xfrm>
                  <a:off x="7513639" y="3313115"/>
                  <a:ext cx="1588" cy="6350"/>
                </a:xfrm>
                <a:custGeom>
                  <a:avLst/>
                  <a:gdLst>
                    <a:gd name="T0" fmla="*/ 2 w 2"/>
                    <a:gd name="T1" fmla="*/ 0 h 8"/>
                    <a:gd name="T2" fmla="*/ 2 w 2"/>
                    <a:gd name="T3" fmla="*/ 3 h 8"/>
                    <a:gd name="T4" fmla="*/ 2 w 2"/>
                    <a:gd name="T5" fmla="*/ 5 h 8"/>
                    <a:gd name="T6" fmla="*/ 1 w 2"/>
                    <a:gd name="T7" fmla="*/ 7 h 8"/>
                    <a:gd name="T8" fmla="*/ 0 w 2"/>
                    <a:gd name="T9" fmla="*/ 8 h 8"/>
                    <a:gd name="T10" fmla="*/ 1 w 2"/>
                    <a:gd name="T11" fmla="*/ 5 h 8"/>
                    <a:gd name="T12" fmla="*/ 1 w 2"/>
                    <a:gd name="T13" fmla="*/ 3 h 8"/>
                    <a:gd name="T14" fmla="*/ 2 w 2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" h="8">
                      <a:moveTo>
                        <a:pt x="2" y="0"/>
                      </a:moveTo>
                      <a:lnTo>
                        <a:pt x="2" y="3"/>
                      </a:lnTo>
                      <a:lnTo>
                        <a:pt x="2" y="5"/>
                      </a:lnTo>
                      <a:lnTo>
                        <a:pt x="1" y="7"/>
                      </a:lnTo>
                      <a:lnTo>
                        <a:pt x="0" y="8"/>
                      </a:lnTo>
                      <a:lnTo>
                        <a:pt x="1" y="5"/>
                      </a:lnTo>
                      <a:lnTo>
                        <a:pt x="1" y="3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Freeform 67"/>
                <p:cNvSpPr>
                  <a:spLocks/>
                </p:cNvSpPr>
                <p:nvPr/>
              </p:nvSpPr>
              <p:spPr bwMode="auto">
                <a:xfrm>
                  <a:off x="7334252" y="3136902"/>
                  <a:ext cx="6350" cy="4763"/>
                </a:xfrm>
                <a:custGeom>
                  <a:avLst/>
                  <a:gdLst>
                    <a:gd name="T0" fmla="*/ 4 w 8"/>
                    <a:gd name="T1" fmla="*/ 0 h 7"/>
                    <a:gd name="T2" fmla="*/ 5 w 8"/>
                    <a:gd name="T3" fmla="*/ 1 h 7"/>
                    <a:gd name="T4" fmla="*/ 5 w 8"/>
                    <a:gd name="T5" fmla="*/ 3 h 7"/>
                    <a:gd name="T6" fmla="*/ 6 w 8"/>
                    <a:gd name="T7" fmla="*/ 4 h 7"/>
                    <a:gd name="T8" fmla="*/ 8 w 8"/>
                    <a:gd name="T9" fmla="*/ 7 h 7"/>
                    <a:gd name="T10" fmla="*/ 0 w 8"/>
                    <a:gd name="T11" fmla="*/ 3 h 7"/>
                    <a:gd name="T12" fmla="*/ 1 w 8"/>
                    <a:gd name="T13" fmla="*/ 3 h 7"/>
                    <a:gd name="T14" fmla="*/ 3 w 8"/>
                    <a:gd name="T15" fmla="*/ 3 h 7"/>
                    <a:gd name="T16" fmla="*/ 3 w 8"/>
                    <a:gd name="T17" fmla="*/ 2 h 7"/>
                    <a:gd name="T18" fmla="*/ 4 w 8"/>
                    <a:gd name="T19" fmla="*/ 1 h 7"/>
                    <a:gd name="T20" fmla="*/ 4 w 8"/>
                    <a:gd name="T2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7">
                      <a:moveTo>
                        <a:pt x="4" y="0"/>
                      </a:moveTo>
                      <a:lnTo>
                        <a:pt x="5" y="1"/>
                      </a:lnTo>
                      <a:lnTo>
                        <a:pt x="5" y="3"/>
                      </a:lnTo>
                      <a:lnTo>
                        <a:pt x="6" y="4"/>
                      </a:lnTo>
                      <a:lnTo>
                        <a:pt x="8" y="7"/>
                      </a:lnTo>
                      <a:lnTo>
                        <a:pt x="0" y="3"/>
                      </a:lnTo>
                      <a:lnTo>
                        <a:pt x="1" y="3"/>
                      </a:lnTo>
                      <a:lnTo>
                        <a:pt x="3" y="3"/>
                      </a:lnTo>
                      <a:lnTo>
                        <a:pt x="3" y="2"/>
                      </a:lnTo>
                      <a:lnTo>
                        <a:pt x="4" y="1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Freeform 68"/>
                <p:cNvSpPr>
                  <a:spLocks/>
                </p:cNvSpPr>
                <p:nvPr/>
              </p:nvSpPr>
              <p:spPr bwMode="auto">
                <a:xfrm>
                  <a:off x="7292977" y="3073402"/>
                  <a:ext cx="6350" cy="4763"/>
                </a:xfrm>
                <a:custGeom>
                  <a:avLst/>
                  <a:gdLst>
                    <a:gd name="T0" fmla="*/ 1 w 8"/>
                    <a:gd name="T1" fmla="*/ 0 h 5"/>
                    <a:gd name="T2" fmla="*/ 3 w 8"/>
                    <a:gd name="T3" fmla="*/ 1 h 5"/>
                    <a:gd name="T4" fmla="*/ 4 w 8"/>
                    <a:gd name="T5" fmla="*/ 1 h 5"/>
                    <a:gd name="T6" fmla="*/ 6 w 8"/>
                    <a:gd name="T7" fmla="*/ 1 h 5"/>
                    <a:gd name="T8" fmla="*/ 7 w 8"/>
                    <a:gd name="T9" fmla="*/ 3 h 5"/>
                    <a:gd name="T10" fmla="*/ 8 w 8"/>
                    <a:gd name="T11" fmla="*/ 4 h 5"/>
                    <a:gd name="T12" fmla="*/ 7 w 8"/>
                    <a:gd name="T13" fmla="*/ 4 h 5"/>
                    <a:gd name="T14" fmla="*/ 6 w 8"/>
                    <a:gd name="T15" fmla="*/ 5 h 5"/>
                    <a:gd name="T16" fmla="*/ 5 w 8"/>
                    <a:gd name="T17" fmla="*/ 5 h 5"/>
                    <a:gd name="T18" fmla="*/ 3 w 8"/>
                    <a:gd name="T19" fmla="*/ 4 h 5"/>
                    <a:gd name="T20" fmla="*/ 0 w 8"/>
                    <a:gd name="T21" fmla="*/ 4 h 5"/>
                    <a:gd name="T22" fmla="*/ 1 w 8"/>
                    <a:gd name="T2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" h="5">
                      <a:moveTo>
                        <a:pt x="1" y="0"/>
                      </a:moveTo>
                      <a:lnTo>
                        <a:pt x="3" y="1"/>
                      </a:lnTo>
                      <a:lnTo>
                        <a:pt x="4" y="1"/>
                      </a:lnTo>
                      <a:lnTo>
                        <a:pt x="6" y="1"/>
                      </a:lnTo>
                      <a:lnTo>
                        <a:pt x="7" y="3"/>
                      </a:ln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6" y="5"/>
                      </a:lnTo>
                      <a:lnTo>
                        <a:pt x="5" y="5"/>
                      </a:lnTo>
                      <a:lnTo>
                        <a:pt x="3" y="4"/>
                      </a:lnTo>
                      <a:lnTo>
                        <a:pt x="0" y="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Freeform 69"/>
                <p:cNvSpPr>
                  <a:spLocks/>
                </p:cNvSpPr>
                <p:nvPr/>
              </p:nvSpPr>
              <p:spPr bwMode="auto">
                <a:xfrm>
                  <a:off x="7332664" y="3111502"/>
                  <a:ext cx="7938" cy="7938"/>
                </a:xfrm>
                <a:custGeom>
                  <a:avLst/>
                  <a:gdLst>
                    <a:gd name="T0" fmla="*/ 1 w 11"/>
                    <a:gd name="T1" fmla="*/ 0 h 10"/>
                    <a:gd name="T2" fmla="*/ 5 w 11"/>
                    <a:gd name="T3" fmla="*/ 1 h 10"/>
                    <a:gd name="T4" fmla="*/ 7 w 11"/>
                    <a:gd name="T5" fmla="*/ 2 h 10"/>
                    <a:gd name="T6" fmla="*/ 9 w 11"/>
                    <a:gd name="T7" fmla="*/ 3 h 10"/>
                    <a:gd name="T8" fmla="*/ 11 w 11"/>
                    <a:gd name="T9" fmla="*/ 4 h 10"/>
                    <a:gd name="T10" fmla="*/ 11 w 11"/>
                    <a:gd name="T11" fmla="*/ 6 h 10"/>
                    <a:gd name="T12" fmla="*/ 10 w 11"/>
                    <a:gd name="T13" fmla="*/ 10 h 10"/>
                    <a:gd name="T14" fmla="*/ 8 w 11"/>
                    <a:gd name="T15" fmla="*/ 9 h 10"/>
                    <a:gd name="T16" fmla="*/ 5 w 11"/>
                    <a:gd name="T17" fmla="*/ 9 h 10"/>
                    <a:gd name="T18" fmla="*/ 2 w 11"/>
                    <a:gd name="T19" fmla="*/ 7 h 10"/>
                    <a:gd name="T20" fmla="*/ 1 w 11"/>
                    <a:gd name="T21" fmla="*/ 6 h 10"/>
                    <a:gd name="T22" fmla="*/ 0 w 11"/>
                    <a:gd name="T23" fmla="*/ 5 h 10"/>
                    <a:gd name="T24" fmla="*/ 0 w 11"/>
                    <a:gd name="T25" fmla="*/ 4 h 10"/>
                    <a:gd name="T26" fmla="*/ 0 w 11"/>
                    <a:gd name="T27" fmla="*/ 2 h 10"/>
                    <a:gd name="T28" fmla="*/ 2 w 11"/>
                    <a:gd name="T29" fmla="*/ 0 h 10"/>
                    <a:gd name="T30" fmla="*/ 1 w 11"/>
                    <a:gd name="T31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" h="10">
                      <a:moveTo>
                        <a:pt x="1" y="0"/>
                      </a:moveTo>
                      <a:lnTo>
                        <a:pt x="5" y="1"/>
                      </a:lnTo>
                      <a:lnTo>
                        <a:pt x="7" y="2"/>
                      </a:lnTo>
                      <a:lnTo>
                        <a:pt x="9" y="3"/>
                      </a:lnTo>
                      <a:lnTo>
                        <a:pt x="11" y="4"/>
                      </a:lnTo>
                      <a:lnTo>
                        <a:pt x="11" y="6"/>
                      </a:lnTo>
                      <a:lnTo>
                        <a:pt x="10" y="10"/>
                      </a:lnTo>
                      <a:lnTo>
                        <a:pt x="8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1" y="6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" name="Freeform 70"/>
                <p:cNvSpPr>
                  <a:spLocks/>
                </p:cNvSpPr>
                <p:nvPr/>
              </p:nvSpPr>
              <p:spPr bwMode="auto">
                <a:xfrm>
                  <a:off x="7326314" y="3108327"/>
                  <a:ext cx="6350" cy="1588"/>
                </a:xfrm>
                <a:custGeom>
                  <a:avLst/>
                  <a:gdLst>
                    <a:gd name="T0" fmla="*/ 1 w 6"/>
                    <a:gd name="T1" fmla="*/ 0 h 3"/>
                    <a:gd name="T2" fmla="*/ 3 w 6"/>
                    <a:gd name="T3" fmla="*/ 2 h 3"/>
                    <a:gd name="T4" fmla="*/ 6 w 6"/>
                    <a:gd name="T5" fmla="*/ 3 h 3"/>
                    <a:gd name="T6" fmla="*/ 4 w 6"/>
                    <a:gd name="T7" fmla="*/ 3 h 3"/>
                    <a:gd name="T8" fmla="*/ 3 w 6"/>
                    <a:gd name="T9" fmla="*/ 2 h 3"/>
                    <a:gd name="T10" fmla="*/ 1 w 6"/>
                    <a:gd name="T11" fmla="*/ 2 h 3"/>
                    <a:gd name="T12" fmla="*/ 0 w 6"/>
                    <a:gd name="T13" fmla="*/ 2 h 3"/>
                    <a:gd name="T14" fmla="*/ 0 w 6"/>
                    <a:gd name="T15" fmla="*/ 1 h 3"/>
                    <a:gd name="T16" fmla="*/ 1 w 6"/>
                    <a:gd name="T1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3">
                      <a:moveTo>
                        <a:pt x="1" y="0"/>
                      </a:moveTo>
                      <a:lnTo>
                        <a:pt x="3" y="2"/>
                      </a:lnTo>
                      <a:lnTo>
                        <a:pt x="6" y="3"/>
                      </a:lnTo>
                      <a:lnTo>
                        <a:pt x="4" y="3"/>
                      </a:lnTo>
                      <a:lnTo>
                        <a:pt x="3" y="2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71"/>
                <p:cNvSpPr>
                  <a:spLocks/>
                </p:cNvSpPr>
                <p:nvPr/>
              </p:nvSpPr>
              <p:spPr bwMode="auto">
                <a:xfrm>
                  <a:off x="7366002" y="3162302"/>
                  <a:ext cx="7938" cy="4763"/>
                </a:xfrm>
                <a:custGeom>
                  <a:avLst/>
                  <a:gdLst>
                    <a:gd name="T0" fmla="*/ 7 w 11"/>
                    <a:gd name="T1" fmla="*/ 0 h 6"/>
                    <a:gd name="T2" fmla="*/ 8 w 11"/>
                    <a:gd name="T3" fmla="*/ 0 h 6"/>
                    <a:gd name="T4" fmla="*/ 10 w 11"/>
                    <a:gd name="T5" fmla="*/ 3 h 6"/>
                    <a:gd name="T6" fmla="*/ 11 w 11"/>
                    <a:gd name="T7" fmla="*/ 4 h 6"/>
                    <a:gd name="T8" fmla="*/ 11 w 11"/>
                    <a:gd name="T9" fmla="*/ 5 h 6"/>
                    <a:gd name="T10" fmla="*/ 11 w 11"/>
                    <a:gd name="T11" fmla="*/ 6 h 6"/>
                    <a:gd name="T12" fmla="*/ 9 w 11"/>
                    <a:gd name="T13" fmla="*/ 6 h 6"/>
                    <a:gd name="T14" fmla="*/ 8 w 11"/>
                    <a:gd name="T15" fmla="*/ 6 h 6"/>
                    <a:gd name="T16" fmla="*/ 6 w 11"/>
                    <a:gd name="T17" fmla="*/ 6 h 6"/>
                    <a:gd name="T18" fmla="*/ 4 w 11"/>
                    <a:gd name="T19" fmla="*/ 6 h 6"/>
                    <a:gd name="T20" fmla="*/ 1 w 11"/>
                    <a:gd name="T21" fmla="*/ 5 h 6"/>
                    <a:gd name="T22" fmla="*/ 0 w 11"/>
                    <a:gd name="T23" fmla="*/ 5 h 6"/>
                    <a:gd name="T24" fmla="*/ 0 w 11"/>
                    <a:gd name="T25" fmla="*/ 4 h 6"/>
                    <a:gd name="T26" fmla="*/ 0 w 11"/>
                    <a:gd name="T27" fmla="*/ 3 h 6"/>
                    <a:gd name="T28" fmla="*/ 1 w 11"/>
                    <a:gd name="T29" fmla="*/ 3 h 6"/>
                    <a:gd name="T30" fmla="*/ 1 w 11"/>
                    <a:gd name="T31" fmla="*/ 3 h 6"/>
                    <a:gd name="T32" fmla="*/ 3 w 11"/>
                    <a:gd name="T33" fmla="*/ 3 h 6"/>
                    <a:gd name="T34" fmla="*/ 4 w 11"/>
                    <a:gd name="T35" fmla="*/ 1 h 6"/>
                    <a:gd name="T36" fmla="*/ 5 w 11"/>
                    <a:gd name="T37" fmla="*/ 1 h 6"/>
                    <a:gd name="T38" fmla="*/ 6 w 11"/>
                    <a:gd name="T39" fmla="*/ 0 h 6"/>
                    <a:gd name="T40" fmla="*/ 7 w 11"/>
                    <a:gd name="T4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6">
                      <a:moveTo>
                        <a:pt x="7" y="0"/>
                      </a:moveTo>
                      <a:lnTo>
                        <a:pt x="8" y="0"/>
                      </a:lnTo>
                      <a:lnTo>
                        <a:pt x="10" y="3"/>
                      </a:lnTo>
                      <a:lnTo>
                        <a:pt x="11" y="4"/>
                      </a:lnTo>
                      <a:lnTo>
                        <a:pt x="11" y="5"/>
                      </a:lnTo>
                      <a:lnTo>
                        <a:pt x="11" y="6"/>
                      </a:lnTo>
                      <a:lnTo>
                        <a:pt x="9" y="6"/>
                      </a:lnTo>
                      <a:lnTo>
                        <a:pt x="8" y="6"/>
                      </a:lnTo>
                      <a:lnTo>
                        <a:pt x="6" y="6"/>
                      </a:lnTo>
                      <a:lnTo>
                        <a:pt x="4" y="6"/>
                      </a:lnTo>
                      <a:lnTo>
                        <a:pt x="1" y="5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3" y="3"/>
                      </a:lnTo>
                      <a:lnTo>
                        <a:pt x="4" y="1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Freeform 72"/>
                <p:cNvSpPr>
                  <a:spLocks/>
                </p:cNvSpPr>
                <p:nvPr/>
              </p:nvSpPr>
              <p:spPr bwMode="auto">
                <a:xfrm>
                  <a:off x="7343777" y="3101977"/>
                  <a:ext cx="6350" cy="6350"/>
                </a:xfrm>
                <a:custGeom>
                  <a:avLst/>
                  <a:gdLst>
                    <a:gd name="T0" fmla="*/ 2 w 6"/>
                    <a:gd name="T1" fmla="*/ 0 h 8"/>
                    <a:gd name="T2" fmla="*/ 6 w 6"/>
                    <a:gd name="T3" fmla="*/ 5 h 8"/>
                    <a:gd name="T4" fmla="*/ 0 w 6"/>
                    <a:gd name="T5" fmla="*/ 8 h 8"/>
                    <a:gd name="T6" fmla="*/ 2 w 6"/>
                    <a:gd name="T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8">
                      <a:moveTo>
                        <a:pt x="2" y="0"/>
                      </a:moveTo>
                      <a:lnTo>
                        <a:pt x="6" y="5"/>
                      </a:lnTo>
                      <a:lnTo>
                        <a:pt x="0" y="8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73"/>
                <p:cNvSpPr>
                  <a:spLocks/>
                </p:cNvSpPr>
                <p:nvPr/>
              </p:nvSpPr>
              <p:spPr bwMode="auto">
                <a:xfrm>
                  <a:off x="7369177" y="3125790"/>
                  <a:ext cx="7938" cy="7938"/>
                </a:xfrm>
                <a:custGeom>
                  <a:avLst/>
                  <a:gdLst>
                    <a:gd name="T0" fmla="*/ 3 w 10"/>
                    <a:gd name="T1" fmla="*/ 0 h 10"/>
                    <a:gd name="T2" fmla="*/ 10 w 10"/>
                    <a:gd name="T3" fmla="*/ 9 h 10"/>
                    <a:gd name="T4" fmla="*/ 9 w 10"/>
                    <a:gd name="T5" fmla="*/ 10 h 10"/>
                    <a:gd name="T6" fmla="*/ 8 w 10"/>
                    <a:gd name="T7" fmla="*/ 9 h 10"/>
                    <a:gd name="T8" fmla="*/ 6 w 10"/>
                    <a:gd name="T9" fmla="*/ 8 h 10"/>
                    <a:gd name="T10" fmla="*/ 4 w 10"/>
                    <a:gd name="T11" fmla="*/ 6 h 10"/>
                    <a:gd name="T12" fmla="*/ 2 w 10"/>
                    <a:gd name="T13" fmla="*/ 4 h 10"/>
                    <a:gd name="T14" fmla="*/ 0 w 10"/>
                    <a:gd name="T15" fmla="*/ 0 h 10"/>
                    <a:gd name="T16" fmla="*/ 1 w 10"/>
                    <a:gd name="T17" fmla="*/ 2 h 10"/>
                    <a:gd name="T18" fmla="*/ 2 w 10"/>
                    <a:gd name="T19" fmla="*/ 2 h 10"/>
                    <a:gd name="T20" fmla="*/ 3 w 10"/>
                    <a:gd name="T21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" h="10">
                      <a:moveTo>
                        <a:pt x="3" y="0"/>
                      </a:moveTo>
                      <a:lnTo>
                        <a:pt x="10" y="9"/>
                      </a:lnTo>
                      <a:lnTo>
                        <a:pt x="9" y="10"/>
                      </a:lnTo>
                      <a:lnTo>
                        <a:pt x="8" y="9"/>
                      </a:lnTo>
                      <a:lnTo>
                        <a:pt x="6" y="8"/>
                      </a:lnTo>
                      <a:lnTo>
                        <a:pt x="4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1" y="2"/>
                      </a:lnTo>
                      <a:lnTo>
                        <a:pt x="2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74"/>
                <p:cNvSpPr>
                  <a:spLocks/>
                </p:cNvSpPr>
                <p:nvPr/>
              </p:nvSpPr>
              <p:spPr bwMode="auto">
                <a:xfrm>
                  <a:off x="7362827" y="3121027"/>
                  <a:ext cx="6350" cy="4763"/>
                </a:xfrm>
                <a:custGeom>
                  <a:avLst/>
                  <a:gdLst>
                    <a:gd name="T0" fmla="*/ 0 w 8"/>
                    <a:gd name="T1" fmla="*/ 0 h 4"/>
                    <a:gd name="T2" fmla="*/ 2 w 8"/>
                    <a:gd name="T3" fmla="*/ 1 h 4"/>
                    <a:gd name="T4" fmla="*/ 4 w 8"/>
                    <a:gd name="T5" fmla="*/ 2 h 4"/>
                    <a:gd name="T6" fmla="*/ 8 w 8"/>
                    <a:gd name="T7" fmla="*/ 4 h 4"/>
                    <a:gd name="T8" fmla="*/ 4 w 8"/>
                    <a:gd name="T9" fmla="*/ 3 h 4"/>
                    <a:gd name="T10" fmla="*/ 2 w 8"/>
                    <a:gd name="T11" fmla="*/ 2 h 4"/>
                    <a:gd name="T12" fmla="*/ 0 w 8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4">
                      <a:moveTo>
                        <a:pt x="0" y="0"/>
                      </a:moveTo>
                      <a:lnTo>
                        <a:pt x="2" y="1"/>
                      </a:lnTo>
                      <a:lnTo>
                        <a:pt x="4" y="2"/>
                      </a:lnTo>
                      <a:lnTo>
                        <a:pt x="8" y="4"/>
                      </a:lnTo>
                      <a:lnTo>
                        <a:pt x="4" y="3"/>
                      </a:lnTo>
                      <a:lnTo>
                        <a:pt x="2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75"/>
                <p:cNvSpPr>
                  <a:spLocks/>
                </p:cNvSpPr>
                <p:nvPr/>
              </p:nvSpPr>
              <p:spPr bwMode="auto">
                <a:xfrm>
                  <a:off x="7358064" y="3108327"/>
                  <a:ext cx="4763" cy="6350"/>
                </a:xfrm>
                <a:custGeom>
                  <a:avLst/>
                  <a:gdLst>
                    <a:gd name="T0" fmla="*/ 0 w 7"/>
                    <a:gd name="T1" fmla="*/ 0 h 9"/>
                    <a:gd name="T2" fmla="*/ 7 w 7"/>
                    <a:gd name="T3" fmla="*/ 9 h 9"/>
                    <a:gd name="T4" fmla="*/ 1 w 7"/>
                    <a:gd name="T5" fmla="*/ 3 h 9"/>
                    <a:gd name="T6" fmla="*/ 0 w 7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9">
                      <a:moveTo>
                        <a:pt x="0" y="0"/>
                      </a:moveTo>
                      <a:lnTo>
                        <a:pt x="7" y="9"/>
                      </a:lnTo>
                      <a:lnTo>
                        <a:pt x="1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76"/>
                <p:cNvSpPr>
                  <a:spLocks/>
                </p:cNvSpPr>
                <p:nvPr/>
              </p:nvSpPr>
              <p:spPr bwMode="auto">
                <a:xfrm>
                  <a:off x="7434264" y="3205165"/>
                  <a:ext cx="7938" cy="7938"/>
                </a:xfrm>
                <a:custGeom>
                  <a:avLst/>
                  <a:gdLst>
                    <a:gd name="T0" fmla="*/ 1 w 11"/>
                    <a:gd name="T1" fmla="*/ 0 h 10"/>
                    <a:gd name="T2" fmla="*/ 3 w 11"/>
                    <a:gd name="T3" fmla="*/ 0 h 10"/>
                    <a:gd name="T4" fmla="*/ 4 w 11"/>
                    <a:gd name="T5" fmla="*/ 0 h 10"/>
                    <a:gd name="T6" fmla="*/ 6 w 11"/>
                    <a:gd name="T7" fmla="*/ 1 h 10"/>
                    <a:gd name="T8" fmla="*/ 8 w 11"/>
                    <a:gd name="T9" fmla="*/ 2 h 10"/>
                    <a:gd name="T10" fmla="*/ 10 w 11"/>
                    <a:gd name="T11" fmla="*/ 4 h 10"/>
                    <a:gd name="T12" fmla="*/ 10 w 11"/>
                    <a:gd name="T13" fmla="*/ 7 h 10"/>
                    <a:gd name="T14" fmla="*/ 11 w 11"/>
                    <a:gd name="T15" fmla="*/ 8 h 10"/>
                    <a:gd name="T16" fmla="*/ 10 w 11"/>
                    <a:gd name="T17" fmla="*/ 9 h 10"/>
                    <a:gd name="T18" fmla="*/ 9 w 11"/>
                    <a:gd name="T19" fmla="*/ 10 h 10"/>
                    <a:gd name="T20" fmla="*/ 0 w 11"/>
                    <a:gd name="T21" fmla="*/ 0 h 10"/>
                    <a:gd name="T22" fmla="*/ 1 w 11"/>
                    <a:gd name="T23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" h="10">
                      <a:moveTo>
                        <a:pt x="1" y="0"/>
                      </a:move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6" y="1"/>
                      </a:lnTo>
                      <a:lnTo>
                        <a:pt x="8" y="2"/>
                      </a:lnTo>
                      <a:lnTo>
                        <a:pt x="10" y="4"/>
                      </a:lnTo>
                      <a:lnTo>
                        <a:pt x="10" y="7"/>
                      </a:lnTo>
                      <a:lnTo>
                        <a:pt x="11" y="8"/>
                      </a:lnTo>
                      <a:lnTo>
                        <a:pt x="10" y="9"/>
                      </a:lnTo>
                      <a:lnTo>
                        <a:pt x="9" y="1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77"/>
                <p:cNvSpPr>
                  <a:spLocks/>
                </p:cNvSpPr>
                <p:nvPr/>
              </p:nvSpPr>
              <p:spPr bwMode="auto">
                <a:xfrm>
                  <a:off x="7431089" y="3171827"/>
                  <a:ext cx="7938" cy="6350"/>
                </a:xfrm>
                <a:custGeom>
                  <a:avLst/>
                  <a:gdLst>
                    <a:gd name="T0" fmla="*/ 3 w 9"/>
                    <a:gd name="T1" fmla="*/ 0 h 8"/>
                    <a:gd name="T2" fmla="*/ 9 w 9"/>
                    <a:gd name="T3" fmla="*/ 3 h 8"/>
                    <a:gd name="T4" fmla="*/ 0 w 9"/>
                    <a:gd name="T5" fmla="*/ 8 h 8"/>
                    <a:gd name="T6" fmla="*/ 2 w 9"/>
                    <a:gd name="T7" fmla="*/ 6 h 8"/>
                    <a:gd name="T8" fmla="*/ 2 w 9"/>
                    <a:gd name="T9" fmla="*/ 5 h 8"/>
                    <a:gd name="T10" fmla="*/ 3 w 9"/>
                    <a:gd name="T11" fmla="*/ 3 h 8"/>
                    <a:gd name="T12" fmla="*/ 3 w 9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8">
                      <a:moveTo>
                        <a:pt x="3" y="0"/>
                      </a:moveTo>
                      <a:lnTo>
                        <a:pt x="9" y="3"/>
                      </a:lnTo>
                      <a:lnTo>
                        <a:pt x="0" y="8"/>
                      </a:lnTo>
                      <a:lnTo>
                        <a:pt x="2" y="6"/>
                      </a:lnTo>
                      <a:lnTo>
                        <a:pt x="2" y="5"/>
                      </a:lnTo>
                      <a:lnTo>
                        <a:pt x="3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78"/>
                <p:cNvSpPr>
                  <a:spLocks/>
                </p:cNvSpPr>
                <p:nvPr/>
              </p:nvSpPr>
              <p:spPr bwMode="auto">
                <a:xfrm>
                  <a:off x="7450139" y="3189290"/>
                  <a:ext cx="7938" cy="7938"/>
                </a:xfrm>
                <a:custGeom>
                  <a:avLst/>
                  <a:gdLst>
                    <a:gd name="T0" fmla="*/ 1 w 11"/>
                    <a:gd name="T1" fmla="*/ 0 h 10"/>
                    <a:gd name="T2" fmla="*/ 2 w 11"/>
                    <a:gd name="T3" fmla="*/ 1 h 10"/>
                    <a:gd name="T4" fmla="*/ 3 w 11"/>
                    <a:gd name="T5" fmla="*/ 1 h 10"/>
                    <a:gd name="T6" fmla="*/ 4 w 11"/>
                    <a:gd name="T7" fmla="*/ 2 h 10"/>
                    <a:gd name="T8" fmla="*/ 5 w 11"/>
                    <a:gd name="T9" fmla="*/ 3 h 10"/>
                    <a:gd name="T10" fmla="*/ 6 w 11"/>
                    <a:gd name="T11" fmla="*/ 3 h 10"/>
                    <a:gd name="T12" fmla="*/ 8 w 11"/>
                    <a:gd name="T13" fmla="*/ 4 h 10"/>
                    <a:gd name="T14" fmla="*/ 10 w 11"/>
                    <a:gd name="T15" fmla="*/ 7 h 10"/>
                    <a:gd name="T16" fmla="*/ 11 w 11"/>
                    <a:gd name="T17" fmla="*/ 9 h 10"/>
                    <a:gd name="T18" fmla="*/ 11 w 11"/>
                    <a:gd name="T19" fmla="*/ 10 h 10"/>
                    <a:gd name="T20" fmla="*/ 11 w 11"/>
                    <a:gd name="T21" fmla="*/ 10 h 10"/>
                    <a:gd name="T22" fmla="*/ 10 w 11"/>
                    <a:gd name="T23" fmla="*/ 10 h 10"/>
                    <a:gd name="T24" fmla="*/ 9 w 11"/>
                    <a:gd name="T25" fmla="*/ 10 h 10"/>
                    <a:gd name="T26" fmla="*/ 8 w 11"/>
                    <a:gd name="T27" fmla="*/ 9 h 10"/>
                    <a:gd name="T28" fmla="*/ 5 w 11"/>
                    <a:gd name="T29" fmla="*/ 8 h 10"/>
                    <a:gd name="T30" fmla="*/ 4 w 11"/>
                    <a:gd name="T31" fmla="*/ 7 h 10"/>
                    <a:gd name="T32" fmla="*/ 3 w 11"/>
                    <a:gd name="T33" fmla="*/ 7 h 10"/>
                    <a:gd name="T34" fmla="*/ 1 w 11"/>
                    <a:gd name="T35" fmla="*/ 5 h 10"/>
                    <a:gd name="T36" fmla="*/ 1 w 11"/>
                    <a:gd name="T37" fmla="*/ 5 h 10"/>
                    <a:gd name="T38" fmla="*/ 0 w 11"/>
                    <a:gd name="T39" fmla="*/ 3 h 10"/>
                    <a:gd name="T40" fmla="*/ 0 w 11"/>
                    <a:gd name="T41" fmla="*/ 1 h 10"/>
                    <a:gd name="T42" fmla="*/ 0 w 11"/>
                    <a:gd name="T43" fmla="*/ 1 h 10"/>
                    <a:gd name="T44" fmla="*/ 1 w 11"/>
                    <a:gd name="T4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1" h="10">
                      <a:moveTo>
                        <a:pt x="1" y="0"/>
                      </a:move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4" y="2"/>
                      </a:lnTo>
                      <a:lnTo>
                        <a:pt x="5" y="3"/>
                      </a:lnTo>
                      <a:lnTo>
                        <a:pt x="6" y="3"/>
                      </a:lnTo>
                      <a:lnTo>
                        <a:pt x="8" y="4"/>
                      </a:lnTo>
                      <a:lnTo>
                        <a:pt x="10" y="7"/>
                      </a:lnTo>
                      <a:lnTo>
                        <a:pt x="11" y="9"/>
                      </a:lnTo>
                      <a:lnTo>
                        <a:pt x="11" y="10"/>
                      </a:lnTo>
                      <a:lnTo>
                        <a:pt x="11" y="10"/>
                      </a:lnTo>
                      <a:lnTo>
                        <a:pt x="10" y="10"/>
                      </a:lnTo>
                      <a:lnTo>
                        <a:pt x="9" y="10"/>
                      </a:lnTo>
                      <a:lnTo>
                        <a:pt x="8" y="9"/>
                      </a:lnTo>
                      <a:lnTo>
                        <a:pt x="5" y="8"/>
                      </a:lnTo>
                      <a:lnTo>
                        <a:pt x="4" y="7"/>
                      </a:lnTo>
                      <a:lnTo>
                        <a:pt x="3" y="7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79"/>
                <p:cNvSpPr>
                  <a:spLocks/>
                </p:cNvSpPr>
                <p:nvPr/>
              </p:nvSpPr>
              <p:spPr bwMode="auto">
                <a:xfrm>
                  <a:off x="7486652" y="3330577"/>
                  <a:ext cx="12700" cy="3175"/>
                </a:xfrm>
                <a:custGeom>
                  <a:avLst/>
                  <a:gdLst>
                    <a:gd name="T0" fmla="*/ 16 w 17"/>
                    <a:gd name="T1" fmla="*/ 0 h 5"/>
                    <a:gd name="T2" fmla="*/ 17 w 17"/>
                    <a:gd name="T3" fmla="*/ 4 h 5"/>
                    <a:gd name="T4" fmla="*/ 0 w 17"/>
                    <a:gd name="T5" fmla="*/ 5 h 5"/>
                    <a:gd name="T6" fmla="*/ 16 w 17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" h="5">
                      <a:moveTo>
                        <a:pt x="16" y="0"/>
                      </a:moveTo>
                      <a:lnTo>
                        <a:pt x="17" y="4"/>
                      </a:lnTo>
                      <a:lnTo>
                        <a:pt x="0" y="5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80"/>
                <p:cNvSpPr>
                  <a:spLocks/>
                </p:cNvSpPr>
                <p:nvPr/>
              </p:nvSpPr>
              <p:spPr bwMode="auto">
                <a:xfrm>
                  <a:off x="7529514" y="3449640"/>
                  <a:ext cx="9525" cy="15875"/>
                </a:xfrm>
                <a:custGeom>
                  <a:avLst/>
                  <a:gdLst>
                    <a:gd name="T0" fmla="*/ 6 w 12"/>
                    <a:gd name="T1" fmla="*/ 0 h 20"/>
                    <a:gd name="T2" fmla="*/ 7 w 12"/>
                    <a:gd name="T3" fmla="*/ 0 h 20"/>
                    <a:gd name="T4" fmla="*/ 6 w 12"/>
                    <a:gd name="T5" fmla="*/ 5 h 20"/>
                    <a:gd name="T6" fmla="*/ 7 w 12"/>
                    <a:gd name="T7" fmla="*/ 8 h 20"/>
                    <a:gd name="T8" fmla="*/ 8 w 12"/>
                    <a:gd name="T9" fmla="*/ 9 h 20"/>
                    <a:gd name="T10" fmla="*/ 11 w 12"/>
                    <a:gd name="T11" fmla="*/ 10 h 20"/>
                    <a:gd name="T12" fmla="*/ 12 w 12"/>
                    <a:gd name="T13" fmla="*/ 13 h 20"/>
                    <a:gd name="T14" fmla="*/ 11 w 12"/>
                    <a:gd name="T15" fmla="*/ 19 h 20"/>
                    <a:gd name="T16" fmla="*/ 7 w 12"/>
                    <a:gd name="T17" fmla="*/ 20 h 20"/>
                    <a:gd name="T18" fmla="*/ 5 w 12"/>
                    <a:gd name="T19" fmla="*/ 20 h 20"/>
                    <a:gd name="T20" fmla="*/ 3 w 12"/>
                    <a:gd name="T21" fmla="*/ 19 h 20"/>
                    <a:gd name="T22" fmla="*/ 2 w 12"/>
                    <a:gd name="T23" fmla="*/ 18 h 20"/>
                    <a:gd name="T24" fmla="*/ 2 w 12"/>
                    <a:gd name="T25" fmla="*/ 15 h 20"/>
                    <a:gd name="T26" fmla="*/ 1 w 12"/>
                    <a:gd name="T27" fmla="*/ 13 h 20"/>
                    <a:gd name="T28" fmla="*/ 1 w 12"/>
                    <a:gd name="T29" fmla="*/ 11 h 20"/>
                    <a:gd name="T30" fmla="*/ 0 w 12"/>
                    <a:gd name="T31" fmla="*/ 8 h 20"/>
                    <a:gd name="T32" fmla="*/ 1 w 12"/>
                    <a:gd name="T33" fmla="*/ 8 h 20"/>
                    <a:gd name="T34" fmla="*/ 2 w 12"/>
                    <a:gd name="T35" fmla="*/ 8 h 20"/>
                    <a:gd name="T36" fmla="*/ 2 w 12"/>
                    <a:gd name="T37" fmla="*/ 5 h 20"/>
                    <a:gd name="T38" fmla="*/ 3 w 12"/>
                    <a:gd name="T39" fmla="*/ 4 h 20"/>
                    <a:gd name="T40" fmla="*/ 4 w 12"/>
                    <a:gd name="T41" fmla="*/ 2 h 20"/>
                    <a:gd name="T42" fmla="*/ 5 w 12"/>
                    <a:gd name="T43" fmla="*/ 0 h 20"/>
                    <a:gd name="T44" fmla="*/ 6 w 12"/>
                    <a:gd name="T45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" h="20">
                      <a:moveTo>
                        <a:pt x="6" y="0"/>
                      </a:moveTo>
                      <a:lnTo>
                        <a:pt x="7" y="0"/>
                      </a:lnTo>
                      <a:lnTo>
                        <a:pt x="6" y="5"/>
                      </a:lnTo>
                      <a:lnTo>
                        <a:pt x="7" y="8"/>
                      </a:lnTo>
                      <a:lnTo>
                        <a:pt x="8" y="9"/>
                      </a:lnTo>
                      <a:lnTo>
                        <a:pt x="11" y="10"/>
                      </a:lnTo>
                      <a:lnTo>
                        <a:pt x="12" y="13"/>
                      </a:lnTo>
                      <a:lnTo>
                        <a:pt x="11" y="19"/>
                      </a:lnTo>
                      <a:lnTo>
                        <a:pt x="7" y="20"/>
                      </a:lnTo>
                      <a:lnTo>
                        <a:pt x="5" y="20"/>
                      </a:lnTo>
                      <a:lnTo>
                        <a:pt x="3" y="19"/>
                      </a:lnTo>
                      <a:lnTo>
                        <a:pt x="2" y="18"/>
                      </a:lnTo>
                      <a:lnTo>
                        <a:pt x="2" y="15"/>
                      </a:lnTo>
                      <a:lnTo>
                        <a:pt x="1" y="13"/>
                      </a:lnTo>
                      <a:lnTo>
                        <a:pt x="1" y="11"/>
                      </a:lnTo>
                      <a:lnTo>
                        <a:pt x="0" y="8"/>
                      </a:lnTo>
                      <a:lnTo>
                        <a:pt x="1" y="8"/>
                      </a:lnTo>
                      <a:lnTo>
                        <a:pt x="2" y="8"/>
                      </a:lnTo>
                      <a:lnTo>
                        <a:pt x="2" y="5"/>
                      </a:lnTo>
                      <a:lnTo>
                        <a:pt x="3" y="4"/>
                      </a:lnTo>
                      <a:lnTo>
                        <a:pt x="4" y="2"/>
                      </a:lnTo>
                      <a:lnTo>
                        <a:pt x="5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81"/>
                <p:cNvSpPr>
                  <a:spLocks/>
                </p:cNvSpPr>
                <p:nvPr/>
              </p:nvSpPr>
              <p:spPr bwMode="auto">
                <a:xfrm>
                  <a:off x="7527927" y="3452815"/>
                  <a:ext cx="1588" cy="3175"/>
                </a:xfrm>
                <a:custGeom>
                  <a:avLst/>
                  <a:gdLst>
                    <a:gd name="T0" fmla="*/ 0 w 3"/>
                    <a:gd name="T1" fmla="*/ 0 h 6"/>
                    <a:gd name="T2" fmla="*/ 3 w 3"/>
                    <a:gd name="T3" fmla="*/ 6 h 6"/>
                    <a:gd name="T4" fmla="*/ 1 w 3"/>
                    <a:gd name="T5" fmla="*/ 4 h 6"/>
                    <a:gd name="T6" fmla="*/ 1 w 3"/>
                    <a:gd name="T7" fmla="*/ 2 h 6"/>
                    <a:gd name="T8" fmla="*/ 0 w 3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6">
                      <a:moveTo>
                        <a:pt x="0" y="0"/>
                      </a:moveTo>
                      <a:lnTo>
                        <a:pt x="3" y="6"/>
                      </a:lnTo>
                      <a:lnTo>
                        <a:pt x="1" y="4"/>
                      </a:lnTo>
                      <a:lnTo>
                        <a:pt x="1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82"/>
                <p:cNvSpPr>
                  <a:spLocks/>
                </p:cNvSpPr>
                <p:nvPr/>
              </p:nvSpPr>
              <p:spPr bwMode="auto">
                <a:xfrm>
                  <a:off x="6888164" y="3189290"/>
                  <a:ext cx="4763" cy="3175"/>
                </a:xfrm>
                <a:custGeom>
                  <a:avLst/>
                  <a:gdLst>
                    <a:gd name="T0" fmla="*/ 1 w 8"/>
                    <a:gd name="T1" fmla="*/ 0 h 3"/>
                    <a:gd name="T2" fmla="*/ 8 w 8"/>
                    <a:gd name="T3" fmla="*/ 2 h 3"/>
                    <a:gd name="T4" fmla="*/ 0 w 8"/>
                    <a:gd name="T5" fmla="*/ 3 h 3"/>
                    <a:gd name="T6" fmla="*/ 1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1" y="0"/>
                      </a:moveTo>
                      <a:lnTo>
                        <a:pt x="8" y="2"/>
                      </a:lnTo>
                      <a:lnTo>
                        <a:pt x="0" y="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83"/>
                <p:cNvSpPr>
                  <a:spLocks/>
                </p:cNvSpPr>
                <p:nvPr/>
              </p:nvSpPr>
              <p:spPr bwMode="auto">
                <a:xfrm>
                  <a:off x="6891339" y="3176590"/>
                  <a:ext cx="6350" cy="7938"/>
                </a:xfrm>
                <a:custGeom>
                  <a:avLst/>
                  <a:gdLst>
                    <a:gd name="T0" fmla="*/ 6 w 6"/>
                    <a:gd name="T1" fmla="*/ 0 h 10"/>
                    <a:gd name="T2" fmla="*/ 6 w 6"/>
                    <a:gd name="T3" fmla="*/ 10 h 10"/>
                    <a:gd name="T4" fmla="*/ 0 w 6"/>
                    <a:gd name="T5" fmla="*/ 2 h 10"/>
                    <a:gd name="T6" fmla="*/ 2 w 6"/>
                    <a:gd name="T7" fmla="*/ 2 h 10"/>
                    <a:gd name="T8" fmla="*/ 3 w 6"/>
                    <a:gd name="T9" fmla="*/ 2 h 10"/>
                    <a:gd name="T10" fmla="*/ 5 w 6"/>
                    <a:gd name="T11" fmla="*/ 1 h 10"/>
                    <a:gd name="T12" fmla="*/ 6 w 6"/>
                    <a:gd name="T13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10">
                      <a:moveTo>
                        <a:pt x="6" y="0"/>
                      </a:moveTo>
                      <a:lnTo>
                        <a:pt x="6" y="10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3" y="2"/>
                      </a:lnTo>
                      <a:lnTo>
                        <a:pt x="5" y="1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84"/>
                <p:cNvSpPr>
                  <a:spLocks/>
                </p:cNvSpPr>
                <p:nvPr/>
              </p:nvSpPr>
              <p:spPr bwMode="auto">
                <a:xfrm>
                  <a:off x="7239002" y="3824290"/>
                  <a:ext cx="7938" cy="4763"/>
                </a:xfrm>
                <a:custGeom>
                  <a:avLst/>
                  <a:gdLst>
                    <a:gd name="T0" fmla="*/ 4 w 9"/>
                    <a:gd name="T1" fmla="*/ 0 h 4"/>
                    <a:gd name="T2" fmla="*/ 6 w 9"/>
                    <a:gd name="T3" fmla="*/ 0 h 4"/>
                    <a:gd name="T4" fmla="*/ 9 w 9"/>
                    <a:gd name="T5" fmla="*/ 2 h 4"/>
                    <a:gd name="T6" fmla="*/ 9 w 9"/>
                    <a:gd name="T7" fmla="*/ 4 h 4"/>
                    <a:gd name="T8" fmla="*/ 0 w 9"/>
                    <a:gd name="T9" fmla="*/ 1 h 4"/>
                    <a:gd name="T10" fmla="*/ 4 w 9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4">
                      <a:moveTo>
                        <a:pt x="4" y="0"/>
                      </a:moveTo>
                      <a:lnTo>
                        <a:pt x="6" y="0"/>
                      </a:lnTo>
                      <a:lnTo>
                        <a:pt x="9" y="2"/>
                      </a:lnTo>
                      <a:lnTo>
                        <a:pt x="9" y="4"/>
                      </a:lnTo>
                      <a:lnTo>
                        <a:pt x="0" y="1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85"/>
                <p:cNvSpPr>
                  <a:spLocks/>
                </p:cNvSpPr>
                <p:nvPr/>
              </p:nvSpPr>
              <p:spPr bwMode="auto">
                <a:xfrm>
                  <a:off x="7135814" y="3830640"/>
                  <a:ext cx="3175" cy="6350"/>
                </a:xfrm>
                <a:custGeom>
                  <a:avLst/>
                  <a:gdLst>
                    <a:gd name="T0" fmla="*/ 0 w 4"/>
                    <a:gd name="T1" fmla="*/ 0 h 9"/>
                    <a:gd name="T2" fmla="*/ 4 w 4"/>
                    <a:gd name="T3" fmla="*/ 9 h 9"/>
                    <a:gd name="T4" fmla="*/ 2 w 4"/>
                    <a:gd name="T5" fmla="*/ 9 h 9"/>
                    <a:gd name="T6" fmla="*/ 0 w 4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9">
                      <a:moveTo>
                        <a:pt x="0" y="0"/>
                      </a:moveTo>
                      <a:lnTo>
                        <a:pt x="4" y="9"/>
                      </a:lnTo>
                      <a:lnTo>
                        <a:pt x="2" y="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86"/>
                <p:cNvSpPr>
                  <a:spLocks noEditPoints="1"/>
                </p:cNvSpPr>
                <p:nvPr/>
              </p:nvSpPr>
              <p:spPr bwMode="auto">
                <a:xfrm>
                  <a:off x="7045327" y="3833815"/>
                  <a:ext cx="12700" cy="4763"/>
                </a:xfrm>
                <a:custGeom>
                  <a:avLst/>
                  <a:gdLst>
                    <a:gd name="T0" fmla="*/ 11 w 14"/>
                    <a:gd name="T1" fmla="*/ 5 h 5"/>
                    <a:gd name="T2" fmla="*/ 14 w 14"/>
                    <a:gd name="T3" fmla="*/ 5 h 5"/>
                    <a:gd name="T4" fmla="*/ 11 w 14"/>
                    <a:gd name="T5" fmla="*/ 5 h 5"/>
                    <a:gd name="T6" fmla="*/ 11 w 14"/>
                    <a:gd name="T7" fmla="*/ 5 h 5"/>
                    <a:gd name="T8" fmla="*/ 2 w 14"/>
                    <a:gd name="T9" fmla="*/ 0 h 5"/>
                    <a:gd name="T10" fmla="*/ 3 w 14"/>
                    <a:gd name="T11" fmla="*/ 0 h 5"/>
                    <a:gd name="T12" fmla="*/ 4 w 14"/>
                    <a:gd name="T13" fmla="*/ 1 h 5"/>
                    <a:gd name="T14" fmla="*/ 6 w 14"/>
                    <a:gd name="T15" fmla="*/ 2 h 5"/>
                    <a:gd name="T16" fmla="*/ 9 w 14"/>
                    <a:gd name="T17" fmla="*/ 4 h 5"/>
                    <a:gd name="T18" fmla="*/ 11 w 14"/>
                    <a:gd name="T19" fmla="*/ 5 h 5"/>
                    <a:gd name="T20" fmla="*/ 11 w 14"/>
                    <a:gd name="T21" fmla="*/ 5 h 5"/>
                    <a:gd name="T22" fmla="*/ 7 w 14"/>
                    <a:gd name="T23" fmla="*/ 5 h 5"/>
                    <a:gd name="T24" fmla="*/ 3 w 14"/>
                    <a:gd name="T25" fmla="*/ 4 h 5"/>
                    <a:gd name="T26" fmla="*/ 0 w 14"/>
                    <a:gd name="T27" fmla="*/ 4 h 5"/>
                    <a:gd name="T28" fmla="*/ 0 w 14"/>
                    <a:gd name="T29" fmla="*/ 1 h 5"/>
                    <a:gd name="T30" fmla="*/ 1 w 14"/>
                    <a:gd name="T31" fmla="*/ 0 h 5"/>
                    <a:gd name="T32" fmla="*/ 2 w 14"/>
                    <a:gd name="T3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" h="5">
                      <a:moveTo>
                        <a:pt x="11" y="5"/>
                      </a:moveTo>
                      <a:lnTo>
                        <a:pt x="14" y="5"/>
                      </a:lnTo>
                      <a:lnTo>
                        <a:pt x="11" y="5"/>
                      </a:lnTo>
                      <a:lnTo>
                        <a:pt x="11" y="5"/>
                      </a:lnTo>
                      <a:close/>
                      <a:moveTo>
                        <a:pt x="2" y="0"/>
                      </a:move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6" y="2"/>
                      </a:lnTo>
                      <a:lnTo>
                        <a:pt x="9" y="4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7" y="5"/>
                      </a:lnTo>
                      <a:lnTo>
                        <a:pt x="3" y="4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6096391" y="1112491"/>
                <a:ext cx="38343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F86767"/>
                    </a:solidFill>
                    <a:latin typeface="비비트리손글씨체_B" panose="02020603020101020101" pitchFamily="18" charset="-127"/>
                    <a:ea typeface="비비트리손글씨체_B" panose="02020603020101020101" pitchFamily="18" charset="-127"/>
                  </a:rPr>
                  <a:t>1</a:t>
                </a:r>
                <a:r>
                  <a:rPr lang="en-US" altLang="ko-KR" sz="2400" dirty="0" smtClean="0">
                    <a:solidFill>
                      <a:srgbClr val="F86767"/>
                    </a:solidFill>
                    <a:latin typeface="비비트리손글씨체_B" panose="02020603020101020101" pitchFamily="18" charset="-127"/>
                    <a:ea typeface="비비트리손글씨체_B" panose="02020603020101020101" pitchFamily="18" charset="-127"/>
                  </a:rPr>
                  <a:t> </a:t>
                </a:r>
                <a:endParaRPr lang="ko-KR" altLang="en-US" sz="2400" dirty="0">
                  <a:solidFill>
                    <a:srgbClr val="F86767"/>
                  </a:solidFill>
                  <a:latin typeface="비비트리손글씨체_B" panose="02020603020101020101" pitchFamily="18" charset="-127"/>
                  <a:ea typeface="비비트리손글씨체_B" panose="02020603020101020101" pitchFamily="18" charset="-127"/>
                </a:endParaRPr>
              </a:p>
            </p:txBody>
          </p:sp>
        </p:grpSp>
        <p:sp>
          <p:nvSpPr>
            <p:cNvPr id="94" name="모서리가 둥근 직사각형 93"/>
            <p:cNvSpPr/>
            <p:nvPr/>
          </p:nvSpPr>
          <p:spPr>
            <a:xfrm>
              <a:off x="4267083" y="2096173"/>
              <a:ext cx="5021943" cy="3629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108000" bIns="0" rtlCol="0" anchor="ctr"/>
            <a:lstStyle/>
            <a:p>
              <a:pPr algn="r"/>
              <a:endParaRPr lang="ko-KR" altLang="en-US" sz="11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4267082" y="2096173"/>
              <a:ext cx="4261455" cy="362980"/>
            </a:xfrm>
            <a:prstGeom prst="roundRect">
              <a:avLst>
                <a:gd name="adj" fmla="val 50000"/>
              </a:avLst>
            </a:prstGeom>
            <a:solidFill>
              <a:srgbClr val="F867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4381872" y="1599176"/>
              <a:ext cx="4907154" cy="3649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3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Lead time  </a:t>
              </a:r>
              <a:r>
                <a:rPr lang="ko-KR" altLang="en-US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예약은 체크인 날짜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80</a:t>
              </a:r>
              <a:r>
                <a:rPr lang="ko-KR" altLang="en-US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일 전부터 오픈하여 </a:t>
              </a:r>
              <a:r>
                <a:rPr lang="ko-KR" altLang="en-US" sz="12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취소율을</a:t>
              </a:r>
              <a:r>
                <a:rPr lang="ko-KR" altLang="en-US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낮출 수 있음 </a:t>
              </a: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47" name="그룹 446"/>
          <p:cNvGrpSpPr/>
          <p:nvPr/>
        </p:nvGrpSpPr>
        <p:grpSpPr>
          <a:xfrm>
            <a:off x="3513643" y="3904441"/>
            <a:ext cx="5771886" cy="859977"/>
            <a:chOff x="3513643" y="2704921"/>
            <a:chExt cx="5771886" cy="859977"/>
          </a:xfrm>
        </p:grpSpPr>
        <p:grpSp>
          <p:nvGrpSpPr>
            <p:cNvPr id="97" name="그룹 96"/>
            <p:cNvGrpSpPr/>
            <p:nvPr/>
          </p:nvGrpSpPr>
          <p:grpSpPr>
            <a:xfrm>
              <a:off x="3513643" y="2869872"/>
              <a:ext cx="520480" cy="531086"/>
              <a:chOff x="5982705" y="1160116"/>
              <a:chExt cx="520480" cy="531086"/>
            </a:xfrm>
          </p:grpSpPr>
          <p:grpSp>
            <p:nvGrpSpPr>
              <p:cNvPr id="98" name="그룹 97"/>
              <p:cNvGrpSpPr/>
              <p:nvPr/>
            </p:nvGrpSpPr>
            <p:grpSpPr>
              <a:xfrm>
                <a:off x="5982705" y="1170722"/>
                <a:ext cx="520480" cy="520480"/>
                <a:chOff x="6746877" y="3046415"/>
                <a:chExt cx="792162" cy="792163"/>
              </a:xfrm>
              <a:solidFill>
                <a:srgbClr val="F86767"/>
              </a:solidFill>
            </p:grpSpPr>
            <p:sp>
              <p:nvSpPr>
                <p:cNvPr id="100" name="Freeform 6"/>
                <p:cNvSpPr>
                  <a:spLocks/>
                </p:cNvSpPr>
                <p:nvPr/>
              </p:nvSpPr>
              <p:spPr bwMode="auto">
                <a:xfrm>
                  <a:off x="7019927" y="3078165"/>
                  <a:ext cx="1588" cy="6350"/>
                </a:xfrm>
                <a:custGeom>
                  <a:avLst/>
                  <a:gdLst>
                    <a:gd name="T0" fmla="*/ 3 w 4"/>
                    <a:gd name="T1" fmla="*/ 0 h 8"/>
                    <a:gd name="T2" fmla="*/ 3 w 4"/>
                    <a:gd name="T3" fmla="*/ 0 h 8"/>
                    <a:gd name="T4" fmla="*/ 4 w 4"/>
                    <a:gd name="T5" fmla="*/ 1 h 8"/>
                    <a:gd name="T6" fmla="*/ 4 w 4"/>
                    <a:gd name="T7" fmla="*/ 4 h 8"/>
                    <a:gd name="T8" fmla="*/ 4 w 4"/>
                    <a:gd name="T9" fmla="*/ 5 h 8"/>
                    <a:gd name="T10" fmla="*/ 3 w 4"/>
                    <a:gd name="T11" fmla="*/ 6 h 8"/>
                    <a:gd name="T12" fmla="*/ 0 w 4"/>
                    <a:gd name="T13" fmla="*/ 8 h 8"/>
                    <a:gd name="T14" fmla="*/ 0 w 4"/>
                    <a:gd name="T15" fmla="*/ 7 h 8"/>
                    <a:gd name="T16" fmla="*/ 0 w 4"/>
                    <a:gd name="T17" fmla="*/ 5 h 8"/>
                    <a:gd name="T18" fmla="*/ 0 w 4"/>
                    <a:gd name="T19" fmla="*/ 4 h 8"/>
                    <a:gd name="T20" fmla="*/ 0 w 4"/>
                    <a:gd name="T21" fmla="*/ 1 h 8"/>
                    <a:gd name="T22" fmla="*/ 2 w 4"/>
                    <a:gd name="T23" fmla="*/ 0 h 8"/>
                    <a:gd name="T24" fmla="*/ 3 w 4"/>
                    <a:gd name="T25" fmla="*/ 0 h 8"/>
                    <a:gd name="T26" fmla="*/ 3 w 4"/>
                    <a:gd name="T2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8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4" y="4"/>
                      </a:lnTo>
                      <a:lnTo>
                        <a:pt x="4" y="5"/>
                      </a:lnTo>
                      <a:lnTo>
                        <a:pt x="3" y="6"/>
                      </a:lnTo>
                      <a:lnTo>
                        <a:pt x="0" y="8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1" name="Freeform 7"/>
                <p:cNvSpPr>
                  <a:spLocks/>
                </p:cNvSpPr>
                <p:nvPr/>
              </p:nvSpPr>
              <p:spPr bwMode="auto">
                <a:xfrm>
                  <a:off x="7070727" y="3055940"/>
                  <a:ext cx="6350" cy="6350"/>
                </a:xfrm>
                <a:custGeom>
                  <a:avLst/>
                  <a:gdLst>
                    <a:gd name="T0" fmla="*/ 9 w 9"/>
                    <a:gd name="T1" fmla="*/ 0 h 8"/>
                    <a:gd name="T2" fmla="*/ 0 w 9"/>
                    <a:gd name="T3" fmla="*/ 8 h 8"/>
                    <a:gd name="T4" fmla="*/ 1 w 9"/>
                    <a:gd name="T5" fmla="*/ 5 h 8"/>
                    <a:gd name="T6" fmla="*/ 9 w 9"/>
                    <a:gd name="T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9" y="0"/>
                      </a:moveTo>
                      <a:lnTo>
                        <a:pt x="0" y="8"/>
                      </a:lnTo>
                      <a:lnTo>
                        <a:pt x="1" y="5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" name="Freeform 8"/>
                <p:cNvSpPr>
                  <a:spLocks/>
                </p:cNvSpPr>
                <p:nvPr/>
              </p:nvSpPr>
              <p:spPr bwMode="auto">
                <a:xfrm>
                  <a:off x="7088189" y="3054352"/>
                  <a:ext cx="31750" cy="7938"/>
                </a:xfrm>
                <a:custGeom>
                  <a:avLst/>
                  <a:gdLst>
                    <a:gd name="T0" fmla="*/ 29 w 40"/>
                    <a:gd name="T1" fmla="*/ 0 h 10"/>
                    <a:gd name="T2" fmla="*/ 35 w 40"/>
                    <a:gd name="T3" fmla="*/ 1 h 10"/>
                    <a:gd name="T4" fmla="*/ 40 w 40"/>
                    <a:gd name="T5" fmla="*/ 6 h 10"/>
                    <a:gd name="T6" fmla="*/ 31 w 40"/>
                    <a:gd name="T7" fmla="*/ 5 h 10"/>
                    <a:gd name="T8" fmla="*/ 21 w 40"/>
                    <a:gd name="T9" fmla="*/ 6 h 10"/>
                    <a:gd name="T10" fmla="*/ 10 w 40"/>
                    <a:gd name="T11" fmla="*/ 8 h 10"/>
                    <a:gd name="T12" fmla="*/ 0 w 40"/>
                    <a:gd name="T13" fmla="*/ 10 h 10"/>
                    <a:gd name="T14" fmla="*/ 4 w 40"/>
                    <a:gd name="T15" fmla="*/ 1 h 10"/>
                    <a:gd name="T16" fmla="*/ 7 w 40"/>
                    <a:gd name="T17" fmla="*/ 3 h 10"/>
                    <a:gd name="T18" fmla="*/ 13 w 40"/>
                    <a:gd name="T19" fmla="*/ 3 h 10"/>
                    <a:gd name="T20" fmla="*/ 21 w 40"/>
                    <a:gd name="T21" fmla="*/ 2 h 10"/>
                    <a:gd name="T22" fmla="*/ 29 w 40"/>
                    <a:gd name="T23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0" h="10">
                      <a:moveTo>
                        <a:pt x="29" y="0"/>
                      </a:moveTo>
                      <a:lnTo>
                        <a:pt x="35" y="1"/>
                      </a:lnTo>
                      <a:lnTo>
                        <a:pt x="40" y="6"/>
                      </a:lnTo>
                      <a:lnTo>
                        <a:pt x="31" y="5"/>
                      </a:lnTo>
                      <a:lnTo>
                        <a:pt x="21" y="6"/>
                      </a:lnTo>
                      <a:lnTo>
                        <a:pt x="10" y="8"/>
                      </a:lnTo>
                      <a:lnTo>
                        <a:pt x="0" y="10"/>
                      </a:lnTo>
                      <a:lnTo>
                        <a:pt x="4" y="1"/>
                      </a:lnTo>
                      <a:lnTo>
                        <a:pt x="7" y="3"/>
                      </a:lnTo>
                      <a:lnTo>
                        <a:pt x="13" y="3"/>
                      </a:lnTo>
                      <a:lnTo>
                        <a:pt x="21" y="2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3" name="Freeform 9"/>
                <p:cNvSpPr>
                  <a:spLocks/>
                </p:cNvSpPr>
                <p:nvPr/>
              </p:nvSpPr>
              <p:spPr bwMode="auto">
                <a:xfrm>
                  <a:off x="7138989" y="3074990"/>
                  <a:ext cx="6350" cy="3175"/>
                </a:xfrm>
                <a:custGeom>
                  <a:avLst/>
                  <a:gdLst>
                    <a:gd name="T0" fmla="*/ 9 w 9"/>
                    <a:gd name="T1" fmla="*/ 0 h 3"/>
                    <a:gd name="T2" fmla="*/ 8 w 9"/>
                    <a:gd name="T3" fmla="*/ 0 h 3"/>
                    <a:gd name="T4" fmla="*/ 8 w 9"/>
                    <a:gd name="T5" fmla="*/ 1 h 3"/>
                    <a:gd name="T6" fmla="*/ 8 w 9"/>
                    <a:gd name="T7" fmla="*/ 1 h 3"/>
                    <a:gd name="T8" fmla="*/ 8 w 9"/>
                    <a:gd name="T9" fmla="*/ 3 h 3"/>
                    <a:gd name="T10" fmla="*/ 5 w 9"/>
                    <a:gd name="T11" fmla="*/ 2 h 3"/>
                    <a:gd name="T12" fmla="*/ 3 w 9"/>
                    <a:gd name="T13" fmla="*/ 2 h 3"/>
                    <a:gd name="T14" fmla="*/ 1 w 9"/>
                    <a:gd name="T15" fmla="*/ 2 h 3"/>
                    <a:gd name="T16" fmla="*/ 1 w 9"/>
                    <a:gd name="T17" fmla="*/ 2 h 3"/>
                    <a:gd name="T18" fmla="*/ 0 w 9"/>
                    <a:gd name="T19" fmla="*/ 1 h 3"/>
                    <a:gd name="T20" fmla="*/ 5 w 9"/>
                    <a:gd name="T21" fmla="*/ 1 h 3"/>
                    <a:gd name="T22" fmla="*/ 7 w 9"/>
                    <a:gd name="T23" fmla="*/ 0 h 3"/>
                    <a:gd name="T24" fmla="*/ 9 w 9"/>
                    <a:gd name="T25" fmla="*/ 0 h 3"/>
                    <a:gd name="T26" fmla="*/ 9 w 9"/>
                    <a:gd name="T2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" h="3">
                      <a:moveTo>
                        <a:pt x="9" y="0"/>
                      </a:moveTo>
                      <a:lnTo>
                        <a:pt x="8" y="0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8" y="3"/>
                      </a:lnTo>
                      <a:lnTo>
                        <a:pt x="5" y="2"/>
                      </a:lnTo>
                      <a:lnTo>
                        <a:pt x="3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5" y="1"/>
                      </a:lnTo>
                      <a:lnTo>
                        <a:pt x="7" y="0"/>
                      </a:lnTo>
                      <a:lnTo>
                        <a:pt x="9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" name="Freeform 10"/>
                <p:cNvSpPr>
                  <a:spLocks/>
                </p:cNvSpPr>
                <p:nvPr/>
              </p:nvSpPr>
              <p:spPr bwMode="auto">
                <a:xfrm>
                  <a:off x="7138989" y="3078165"/>
                  <a:ext cx="1588" cy="1588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1 h 2"/>
                    <a:gd name="T4" fmla="*/ 2 w 2"/>
                    <a:gd name="T5" fmla="*/ 2 h 2"/>
                    <a:gd name="T6" fmla="*/ 1 w 2"/>
                    <a:gd name="T7" fmla="*/ 2 h 2"/>
                    <a:gd name="T8" fmla="*/ 1 w 2"/>
                    <a:gd name="T9" fmla="*/ 2 h 2"/>
                    <a:gd name="T10" fmla="*/ 0 w 2"/>
                    <a:gd name="T11" fmla="*/ 1 h 2"/>
                    <a:gd name="T12" fmla="*/ 0 w 2"/>
                    <a:gd name="T13" fmla="*/ 1 h 2"/>
                    <a:gd name="T14" fmla="*/ 0 w 2"/>
                    <a:gd name="T15" fmla="*/ 0 h 2"/>
                    <a:gd name="T16" fmla="*/ 1 w 2"/>
                    <a:gd name="T1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lnTo>
                        <a:pt x="2" y="1"/>
                      </a:lnTo>
                      <a:lnTo>
                        <a:pt x="2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" name="Freeform 11"/>
                <p:cNvSpPr>
                  <a:spLocks/>
                </p:cNvSpPr>
                <p:nvPr/>
              </p:nvSpPr>
              <p:spPr bwMode="auto">
                <a:xfrm>
                  <a:off x="7156452" y="3078165"/>
                  <a:ext cx="7938" cy="6350"/>
                </a:xfrm>
                <a:custGeom>
                  <a:avLst/>
                  <a:gdLst>
                    <a:gd name="T0" fmla="*/ 8 w 11"/>
                    <a:gd name="T1" fmla="*/ 0 h 9"/>
                    <a:gd name="T2" fmla="*/ 10 w 11"/>
                    <a:gd name="T3" fmla="*/ 2 h 9"/>
                    <a:gd name="T4" fmla="*/ 11 w 11"/>
                    <a:gd name="T5" fmla="*/ 4 h 9"/>
                    <a:gd name="T6" fmla="*/ 11 w 11"/>
                    <a:gd name="T7" fmla="*/ 6 h 9"/>
                    <a:gd name="T8" fmla="*/ 11 w 11"/>
                    <a:gd name="T9" fmla="*/ 7 h 9"/>
                    <a:gd name="T10" fmla="*/ 9 w 11"/>
                    <a:gd name="T11" fmla="*/ 8 h 9"/>
                    <a:gd name="T12" fmla="*/ 6 w 11"/>
                    <a:gd name="T13" fmla="*/ 9 h 9"/>
                    <a:gd name="T14" fmla="*/ 6 w 11"/>
                    <a:gd name="T15" fmla="*/ 8 h 9"/>
                    <a:gd name="T16" fmla="*/ 6 w 11"/>
                    <a:gd name="T17" fmla="*/ 7 h 9"/>
                    <a:gd name="T18" fmla="*/ 5 w 11"/>
                    <a:gd name="T19" fmla="*/ 7 h 9"/>
                    <a:gd name="T20" fmla="*/ 3 w 11"/>
                    <a:gd name="T21" fmla="*/ 6 h 9"/>
                    <a:gd name="T22" fmla="*/ 1 w 11"/>
                    <a:gd name="T23" fmla="*/ 5 h 9"/>
                    <a:gd name="T24" fmla="*/ 0 w 11"/>
                    <a:gd name="T25" fmla="*/ 4 h 9"/>
                    <a:gd name="T26" fmla="*/ 8 w 11"/>
                    <a:gd name="T2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8" y="0"/>
                      </a:moveTo>
                      <a:lnTo>
                        <a:pt x="10" y="2"/>
                      </a:lnTo>
                      <a:lnTo>
                        <a:pt x="11" y="4"/>
                      </a:lnTo>
                      <a:lnTo>
                        <a:pt x="11" y="6"/>
                      </a:lnTo>
                      <a:lnTo>
                        <a:pt x="11" y="7"/>
                      </a:lnTo>
                      <a:lnTo>
                        <a:pt x="9" y="8"/>
                      </a:lnTo>
                      <a:lnTo>
                        <a:pt x="6" y="9"/>
                      </a:lnTo>
                      <a:lnTo>
                        <a:pt x="6" y="8"/>
                      </a:lnTo>
                      <a:lnTo>
                        <a:pt x="6" y="7"/>
                      </a:lnTo>
                      <a:lnTo>
                        <a:pt x="5" y="7"/>
                      </a:lnTo>
                      <a:lnTo>
                        <a:pt x="3" y="6"/>
                      </a:lnTo>
                      <a:lnTo>
                        <a:pt x="1" y="5"/>
                      </a:lnTo>
                      <a:lnTo>
                        <a:pt x="0" y="4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" name="Freeform 12"/>
                <p:cNvSpPr>
                  <a:spLocks/>
                </p:cNvSpPr>
                <p:nvPr/>
              </p:nvSpPr>
              <p:spPr bwMode="auto">
                <a:xfrm>
                  <a:off x="7165977" y="3071815"/>
                  <a:ext cx="3175" cy="1588"/>
                </a:xfrm>
                <a:custGeom>
                  <a:avLst/>
                  <a:gdLst>
                    <a:gd name="T0" fmla="*/ 4 w 4"/>
                    <a:gd name="T1" fmla="*/ 0 h 3"/>
                    <a:gd name="T2" fmla="*/ 2 w 4"/>
                    <a:gd name="T3" fmla="*/ 2 h 3"/>
                    <a:gd name="T4" fmla="*/ 1 w 4"/>
                    <a:gd name="T5" fmla="*/ 3 h 3"/>
                    <a:gd name="T6" fmla="*/ 0 w 4"/>
                    <a:gd name="T7" fmla="*/ 3 h 3"/>
                    <a:gd name="T8" fmla="*/ 0 w 4"/>
                    <a:gd name="T9" fmla="*/ 2 h 3"/>
                    <a:gd name="T10" fmla="*/ 4 w 4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2" y="2"/>
                      </a:lnTo>
                      <a:lnTo>
                        <a:pt x="1" y="3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" name="Freeform 13"/>
                <p:cNvSpPr>
                  <a:spLocks/>
                </p:cNvSpPr>
                <p:nvPr/>
              </p:nvSpPr>
              <p:spPr bwMode="auto">
                <a:xfrm>
                  <a:off x="7158039" y="3070227"/>
                  <a:ext cx="7938" cy="4763"/>
                </a:xfrm>
                <a:custGeom>
                  <a:avLst/>
                  <a:gdLst>
                    <a:gd name="T0" fmla="*/ 7 w 9"/>
                    <a:gd name="T1" fmla="*/ 0 h 6"/>
                    <a:gd name="T2" fmla="*/ 7 w 9"/>
                    <a:gd name="T3" fmla="*/ 0 h 6"/>
                    <a:gd name="T4" fmla="*/ 7 w 9"/>
                    <a:gd name="T5" fmla="*/ 0 h 6"/>
                    <a:gd name="T6" fmla="*/ 9 w 9"/>
                    <a:gd name="T7" fmla="*/ 1 h 6"/>
                    <a:gd name="T8" fmla="*/ 9 w 9"/>
                    <a:gd name="T9" fmla="*/ 3 h 6"/>
                    <a:gd name="T10" fmla="*/ 0 w 9"/>
                    <a:gd name="T11" fmla="*/ 6 h 6"/>
                    <a:gd name="T12" fmla="*/ 1 w 9"/>
                    <a:gd name="T13" fmla="*/ 5 h 6"/>
                    <a:gd name="T14" fmla="*/ 3 w 9"/>
                    <a:gd name="T15" fmla="*/ 4 h 6"/>
                    <a:gd name="T16" fmla="*/ 4 w 9"/>
                    <a:gd name="T17" fmla="*/ 3 h 6"/>
                    <a:gd name="T18" fmla="*/ 4 w 9"/>
                    <a:gd name="T19" fmla="*/ 3 h 6"/>
                    <a:gd name="T20" fmla="*/ 4 w 9"/>
                    <a:gd name="T21" fmla="*/ 3 h 6"/>
                    <a:gd name="T22" fmla="*/ 4 w 9"/>
                    <a:gd name="T23" fmla="*/ 4 h 6"/>
                    <a:gd name="T24" fmla="*/ 5 w 9"/>
                    <a:gd name="T25" fmla="*/ 1 h 6"/>
                    <a:gd name="T26" fmla="*/ 6 w 9"/>
                    <a:gd name="T27" fmla="*/ 0 h 6"/>
                    <a:gd name="T28" fmla="*/ 7 w 9"/>
                    <a:gd name="T2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" h="6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9" y="1"/>
                      </a:lnTo>
                      <a:lnTo>
                        <a:pt x="9" y="3"/>
                      </a:ln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3" y="4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4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" name="Freeform 14"/>
                <p:cNvSpPr>
                  <a:spLocks/>
                </p:cNvSpPr>
                <p:nvPr/>
              </p:nvSpPr>
              <p:spPr bwMode="auto">
                <a:xfrm>
                  <a:off x="7143752" y="3065465"/>
                  <a:ext cx="11113" cy="7938"/>
                </a:xfrm>
                <a:custGeom>
                  <a:avLst/>
                  <a:gdLst>
                    <a:gd name="T0" fmla="*/ 11 w 12"/>
                    <a:gd name="T1" fmla="*/ 0 h 9"/>
                    <a:gd name="T2" fmla="*/ 8 w 12"/>
                    <a:gd name="T3" fmla="*/ 2 h 9"/>
                    <a:gd name="T4" fmla="*/ 7 w 12"/>
                    <a:gd name="T5" fmla="*/ 3 h 9"/>
                    <a:gd name="T6" fmla="*/ 7 w 12"/>
                    <a:gd name="T7" fmla="*/ 4 h 9"/>
                    <a:gd name="T8" fmla="*/ 7 w 12"/>
                    <a:gd name="T9" fmla="*/ 5 h 9"/>
                    <a:gd name="T10" fmla="*/ 9 w 12"/>
                    <a:gd name="T11" fmla="*/ 6 h 9"/>
                    <a:gd name="T12" fmla="*/ 10 w 12"/>
                    <a:gd name="T13" fmla="*/ 8 h 9"/>
                    <a:gd name="T14" fmla="*/ 12 w 12"/>
                    <a:gd name="T15" fmla="*/ 9 h 9"/>
                    <a:gd name="T16" fmla="*/ 8 w 12"/>
                    <a:gd name="T17" fmla="*/ 9 h 9"/>
                    <a:gd name="T18" fmla="*/ 4 w 12"/>
                    <a:gd name="T19" fmla="*/ 8 h 9"/>
                    <a:gd name="T20" fmla="*/ 1 w 12"/>
                    <a:gd name="T21" fmla="*/ 6 h 9"/>
                    <a:gd name="T22" fmla="*/ 0 w 12"/>
                    <a:gd name="T23" fmla="*/ 5 h 9"/>
                    <a:gd name="T24" fmla="*/ 0 w 12"/>
                    <a:gd name="T25" fmla="*/ 4 h 9"/>
                    <a:gd name="T26" fmla="*/ 0 w 12"/>
                    <a:gd name="T27" fmla="*/ 2 h 9"/>
                    <a:gd name="T28" fmla="*/ 2 w 12"/>
                    <a:gd name="T29" fmla="*/ 1 h 9"/>
                    <a:gd name="T30" fmla="*/ 5 w 12"/>
                    <a:gd name="T31" fmla="*/ 1 h 9"/>
                    <a:gd name="T32" fmla="*/ 11 w 12"/>
                    <a:gd name="T3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" h="9">
                      <a:moveTo>
                        <a:pt x="11" y="0"/>
                      </a:moveTo>
                      <a:lnTo>
                        <a:pt x="8" y="2"/>
                      </a:lnTo>
                      <a:lnTo>
                        <a:pt x="7" y="3"/>
                      </a:lnTo>
                      <a:lnTo>
                        <a:pt x="7" y="4"/>
                      </a:lnTo>
                      <a:lnTo>
                        <a:pt x="7" y="5"/>
                      </a:lnTo>
                      <a:lnTo>
                        <a:pt x="9" y="6"/>
                      </a:lnTo>
                      <a:lnTo>
                        <a:pt x="10" y="8"/>
                      </a:lnTo>
                      <a:lnTo>
                        <a:pt x="12" y="9"/>
                      </a:lnTo>
                      <a:lnTo>
                        <a:pt x="8" y="9"/>
                      </a:lnTo>
                      <a:lnTo>
                        <a:pt x="4" y="8"/>
                      </a:lnTo>
                      <a:lnTo>
                        <a:pt x="1" y="6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5" y="1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" name="Freeform 15"/>
                <p:cNvSpPr>
                  <a:spLocks/>
                </p:cNvSpPr>
                <p:nvPr/>
              </p:nvSpPr>
              <p:spPr bwMode="auto">
                <a:xfrm>
                  <a:off x="7113589" y="3046415"/>
                  <a:ext cx="9525" cy="3175"/>
                </a:xfrm>
                <a:custGeom>
                  <a:avLst/>
                  <a:gdLst>
                    <a:gd name="T0" fmla="*/ 6 w 12"/>
                    <a:gd name="T1" fmla="*/ 0 h 5"/>
                    <a:gd name="T2" fmla="*/ 12 w 12"/>
                    <a:gd name="T3" fmla="*/ 3 h 5"/>
                    <a:gd name="T4" fmla="*/ 11 w 12"/>
                    <a:gd name="T5" fmla="*/ 5 h 5"/>
                    <a:gd name="T6" fmla="*/ 10 w 12"/>
                    <a:gd name="T7" fmla="*/ 5 h 5"/>
                    <a:gd name="T8" fmla="*/ 9 w 12"/>
                    <a:gd name="T9" fmla="*/ 5 h 5"/>
                    <a:gd name="T10" fmla="*/ 7 w 12"/>
                    <a:gd name="T11" fmla="*/ 5 h 5"/>
                    <a:gd name="T12" fmla="*/ 4 w 12"/>
                    <a:gd name="T13" fmla="*/ 3 h 5"/>
                    <a:gd name="T14" fmla="*/ 3 w 12"/>
                    <a:gd name="T15" fmla="*/ 3 h 5"/>
                    <a:gd name="T16" fmla="*/ 1 w 12"/>
                    <a:gd name="T17" fmla="*/ 3 h 5"/>
                    <a:gd name="T18" fmla="*/ 0 w 12"/>
                    <a:gd name="T19" fmla="*/ 3 h 5"/>
                    <a:gd name="T20" fmla="*/ 6 w 12"/>
                    <a:gd name="T2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5">
                      <a:moveTo>
                        <a:pt x="6" y="0"/>
                      </a:moveTo>
                      <a:lnTo>
                        <a:pt x="12" y="3"/>
                      </a:ln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9" y="5"/>
                      </a:lnTo>
                      <a:lnTo>
                        <a:pt x="7" y="5"/>
                      </a:lnTo>
                      <a:lnTo>
                        <a:pt x="4" y="3"/>
                      </a:lnTo>
                      <a:lnTo>
                        <a:pt x="3" y="3"/>
                      </a:lnTo>
                      <a:lnTo>
                        <a:pt x="1" y="3"/>
                      </a:lnTo>
                      <a:lnTo>
                        <a:pt x="0" y="3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0" name="Freeform 16"/>
                <p:cNvSpPr>
                  <a:spLocks/>
                </p:cNvSpPr>
                <p:nvPr/>
              </p:nvSpPr>
              <p:spPr bwMode="auto">
                <a:xfrm>
                  <a:off x="7194552" y="3079752"/>
                  <a:ext cx="6350" cy="7938"/>
                </a:xfrm>
                <a:custGeom>
                  <a:avLst/>
                  <a:gdLst>
                    <a:gd name="T0" fmla="*/ 7 w 8"/>
                    <a:gd name="T1" fmla="*/ 0 h 10"/>
                    <a:gd name="T2" fmla="*/ 7 w 8"/>
                    <a:gd name="T3" fmla="*/ 4 h 10"/>
                    <a:gd name="T4" fmla="*/ 8 w 8"/>
                    <a:gd name="T5" fmla="*/ 6 h 10"/>
                    <a:gd name="T6" fmla="*/ 8 w 8"/>
                    <a:gd name="T7" fmla="*/ 8 h 10"/>
                    <a:gd name="T8" fmla="*/ 8 w 8"/>
                    <a:gd name="T9" fmla="*/ 10 h 10"/>
                    <a:gd name="T10" fmla="*/ 8 w 8"/>
                    <a:gd name="T11" fmla="*/ 8 h 10"/>
                    <a:gd name="T12" fmla="*/ 7 w 8"/>
                    <a:gd name="T13" fmla="*/ 7 h 10"/>
                    <a:gd name="T14" fmla="*/ 5 w 8"/>
                    <a:gd name="T15" fmla="*/ 5 h 10"/>
                    <a:gd name="T16" fmla="*/ 2 w 8"/>
                    <a:gd name="T17" fmla="*/ 4 h 10"/>
                    <a:gd name="T18" fmla="*/ 0 w 8"/>
                    <a:gd name="T19" fmla="*/ 3 h 10"/>
                    <a:gd name="T20" fmla="*/ 7 w 8"/>
                    <a:gd name="T21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10">
                      <a:moveTo>
                        <a:pt x="7" y="0"/>
                      </a:moveTo>
                      <a:lnTo>
                        <a:pt x="7" y="4"/>
                      </a:lnTo>
                      <a:lnTo>
                        <a:pt x="8" y="6"/>
                      </a:lnTo>
                      <a:lnTo>
                        <a:pt x="8" y="8"/>
                      </a:lnTo>
                      <a:lnTo>
                        <a:pt x="8" y="10"/>
                      </a:lnTo>
                      <a:lnTo>
                        <a:pt x="8" y="8"/>
                      </a:lnTo>
                      <a:lnTo>
                        <a:pt x="7" y="7"/>
                      </a:ln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1" name="Freeform 17"/>
                <p:cNvSpPr>
                  <a:spLocks/>
                </p:cNvSpPr>
                <p:nvPr/>
              </p:nvSpPr>
              <p:spPr bwMode="auto">
                <a:xfrm>
                  <a:off x="7199314" y="3076577"/>
                  <a:ext cx="7938" cy="3175"/>
                </a:xfrm>
                <a:custGeom>
                  <a:avLst/>
                  <a:gdLst>
                    <a:gd name="T0" fmla="*/ 3 w 10"/>
                    <a:gd name="T1" fmla="*/ 0 h 3"/>
                    <a:gd name="T2" fmla="*/ 5 w 10"/>
                    <a:gd name="T3" fmla="*/ 0 h 3"/>
                    <a:gd name="T4" fmla="*/ 10 w 10"/>
                    <a:gd name="T5" fmla="*/ 1 h 3"/>
                    <a:gd name="T6" fmla="*/ 0 w 10"/>
                    <a:gd name="T7" fmla="*/ 3 h 3"/>
                    <a:gd name="T8" fmla="*/ 0 w 10"/>
                    <a:gd name="T9" fmla="*/ 2 h 3"/>
                    <a:gd name="T10" fmla="*/ 1 w 10"/>
                    <a:gd name="T11" fmla="*/ 1 h 3"/>
                    <a:gd name="T12" fmla="*/ 2 w 10"/>
                    <a:gd name="T13" fmla="*/ 1 h 3"/>
                    <a:gd name="T14" fmla="*/ 3 w 10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3">
                      <a:moveTo>
                        <a:pt x="3" y="0"/>
                      </a:moveTo>
                      <a:lnTo>
                        <a:pt x="5" y="0"/>
                      </a:lnTo>
                      <a:lnTo>
                        <a:pt x="10" y="1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1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2" name="Freeform 18"/>
                <p:cNvSpPr>
                  <a:spLocks/>
                </p:cNvSpPr>
                <p:nvPr/>
              </p:nvSpPr>
              <p:spPr bwMode="auto">
                <a:xfrm>
                  <a:off x="7158039" y="3062290"/>
                  <a:ext cx="15875" cy="4763"/>
                </a:xfrm>
                <a:custGeom>
                  <a:avLst/>
                  <a:gdLst>
                    <a:gd name="T0" fmla="*/ 15 w 19"/>
                    <a:gd name="T1" fmla="*/ 0 h 7"/>
                    <a:gd name="T2" fmla="*/ 19 w 19"/>
                    <a:gd name="T3" fmla="*/ 0 h 7"/>
                    <a:gd name="T4" fmla="*/ 0 w 19"/>
                    <a:gd name="T5" fmla="*/ 7 h 7"/>
                    <a:gd name="T6" fmla="*/ 15 w 19"/>
                    <a:gd name="T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7">
                      <a:moveTo>
                        <a:pt x="15" y="0"/>
                      </a:moveTo>
                      <a:lnTo>
                        <a:pt x="19" y="0"/>
                      </a:lnTo>
                      <a:lnTo>
                        <a:pt x="0" y="7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3" name="Freeform 19"/>
                <p:cNvSpPr>
                  <a:spLocks/>
                </p:cNvSpPr>
                <p:nvPr/>
              </p:nvSpPr>
              <p:spPr bwMode="auto">
                <a:xfrm>
                  <a:off x="7221539" y="3092452"/>
                  <a:ext cx="9525" cy="4763"/>
                </a:xfrm>
                <a:custGeom>
                  <a:avLst/>
                  <a:gdLst>
                    <a:gd name="T0" fmla="*/ 11 w 11"/>
                    <a:gd name="T1" fmla="*/ 0 h 6"/>
                    <a:gd name="T2" fmla="*/ 0 w 11"/>
                    <a:gd name="T3" fmla="*/ 6 h 6"/>
                    <a:gd name="T4" fmla="*/ 6 w 11"/>
                    <a:gd name="T5" fmla="*/ 1 h 6"/>
                    <a:gd name="T6" fmla="*/ 11 w 11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6">
                      <a:moveTo>
                        <a:pt x="11" y="0"/>
                      </a:moveTo>
                      <a:lnTo>
                        <a:pt x="0" y="6"/>
                      </a:lnTo>
                      <a:lnTo>
                        <a:pt x="6" y="1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" name="Freeform 20"/>
                <p:cNvSpPr>
                  <a:spLocks/>
                </p:cNvSpPr>
                <p:nvPr/>
              </p:nvSpPr>
              <p:spPr bwMode="auto">
                <a:xfrm>
                  <a:off x="7242177" y="3097215"/>
                  <a:ext cx="14288" cy="7938"/>
                </a:xfrm>
                <a:custGeom>
                  <a:avLst/>
                  <a:gdLst>
                    <a:gd name="T0" fmla="*/ 2 w 18"/>
                    <a:gd name="T1" fmla="*/ 0 h 10"/>
                    <a:gd name="T2" fmla="*/ 6 w 18"/>
                    <a:gd name="T3" fmla="*/ 3 h 10"/>
                    <a:gd name="T4" fmla="*/ 10 w 18"/>
                    <a:gd name="T5" fmla="*/ 5 h 10"/>
                    <a:gd name="T6" fmla="*/ 13 w 18"/>
                    <a:gd name="T7" fmla="*/ 7 h 10"/>
                    <a:gd name="T8" fmla="*/ 18 w 18"/>
                    <a:gd name="T9" fmla="*/ 8 h 10"/>
                    <a:gd name="T10" fmla="*/ 11 w 18"/>
                    <a:gd name="T11" fmla="*/ 9 h 10"/>
                    <a:gd name="T12" fmla="*/ 6 w 18"/>
                    <a:gd name="T13" fmla="*/ 10 h 10"/>
                    <a:gd name="T14" fmla="*/ 0 w 18"/>
                    <a:gd name="T15" fmla="*/ 10 h 10"/>
                    <a:gd name="T16" fmla="*/ 1 w 18"/>
                    <a:gd name="T17" fmla="*/ 10 h 10"/>
                    <a:gd name="T18" fmla="*/ 1 w 18"/>
                    <a:gd name="T19" fmla="*/ 8 h 10"/>
                    <a:gd name="T20" fmla="*/ 1 w 18"/>
                    <a:gd name="T21" fmla="*/ 7 h 10"/>
                    <a:gd name="T22" fmla="*/ 1 w 18"/>
                    <a:gd name="T23" fmla="*/ 4 h 10"/>
                    <a:gd name="T24" fmla="*/ 0 w 18"/>
                    <a:gd name="T25" fmla="*/ 3 h 10"/>
                    <a:gd name="T26" fmla="*/ 1 w 18"/>
                    <a:gd name="T27" fmla="*/ 1 h 10"/>
                    <a:gd name="T28" fmla="*/ 2 w 18"/>
                    <a:gd name="T2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10">
                      <a:moveTo>
                        <a:pt x="2" y="0"/>
                      </a:moveTo>
                      <a:lnTo>
                        <a:pt x="6" y="3"/>
                      </a:lnTo>
                      <a:lnTo>
                        <a:pt x="10" y="5"/>
                      </a:lnTo>
                      <a:lnTo>
                        <a:pt x="13" y="7"/>
                      </a:lnTo>
                      <a:lnTo>
                        <a:pt x="18" y="8"/>
                      </a:lnTo>
                      <a:lnTo>
                        <a:pt x="11" y="9"/>
                      </a:lnTo>
                      <a:lnTo>
                        <a:pt x="6" y="10"/>
                      </a:lnTo>
                      <a:lnTo>
                        <a:pt x="0" y="10"/>
                      </a:lnTo>
                      <a:lnTo>
                        <a:pt x="1" y="10"/>
                      </a:lnTo>
                      <a:lnTo>
                        <a:pt x="1" y="8"/>
                      </a:lnTo>
                      <a:lnTo>
                        <a:pt x="1" y="7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5" name="Freeform 21"/>
                <p:cNvSpPr>
                  <a:spLocks/>
                </p:cNvSpPr>
                <p:nvPr/>
              </p:nvSpPr>
              <p:spPr bwMode="auto">
                <a:xfrm>
                  <a:off x="7256464" y="3101977"/>
                  <a:ext cx="6350" cy="1588"/>
                </a:xfrm>
                <a:custGeom>
                  <a:avLst/>
                  <a:gdLst>
                    <a:gd name="T0" fmla="*/ 9 w 9"/>
                    <a:gd name="T1" fmla="*/ 0 h 3"/>
                    <a:gd name="T2" fmla="*/ 3 w 9"/>
                    <a:gd name="T3" fmla="*/ 2 h 3"/>
                    <a:gd name="T4" fmla="*/ 0 w 9"/>
                    <a:gd name="T5" fmla="*/ 3 h 3"/>
                    <a:gd name="T6" fmla="*/ 4 w 9"/>
                    <a:gd name="T7" fmla="*/ 0 h 3"/>
                    <a:gd name="T8" fmla="*/ 9 w 9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3">
                      <a:moveTo>
                        <a:pt x="9" y="0"/>
                      </a:moveTo>
                      <a:lnTo>
                        <a:pt x="3" y="2"/>
                      </a:lnTo>
                      <a:lnTo>
                        <a:pt x="0" y="3"/>
                      </a:lnTo>
                      <a:lnTo>
                        <a:pt x="4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6" name="Freeform 22"/>
                <p:cNvSpPr>
                  <a:spLocks/>
                </p:cNvSpPr>
                <p:nvPr/>
              </p:nvSpPr>
              <p:spPr bwMode="auto">
                <a:xfrm>
                  <a:off x="7219952" y="3081340"/>
                  <a:ext cx="3175" cy="6350"/>
                </a:xfrm>
                <a:custGeom>
                  <a:avLst/>
                  <a:gdLst>
                    <a:gd name="T0" fmla="*/ 0 w 6"/>
                    <a:gd name="T1" fmla="*/ 0 h 9"/>
                    <a:gd name="T2" fmla="*/ 4 w 6"/>
                    <a:gd name="T3" fmla="*/ 1 h 9"/>
                    <a:gd name="T4" fmla="*/ 6 w 6"/>
                    <a:gd name="T5" fmla="*/ 9 h 9"/>
                    <a:gd name="T6" fmla="*/ 2 w 6"/>
                    <a:gd name="T7" fmla="*/ 6 h 9"/>
                    <a:gd name="T8" fmla="*/ 1 w 6"/>
                    <a:gd name="T9" fmla="*/ 3 h 9"/>
                    <a:gd name="T10" fmla="*/ 0 w 6"/>
                    <a:gd name="T11" fmla="*/ 2 h 9"/>
                    <a:gd name="T12" fmla="*/ 0 w 6"/>
                    <a:gd name="T1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9">
                      <a:moveTo>
                        <a:pt x="0" y="0"/>
                      </a:moveTo>
                      <a:lnTo>
                        <a:pt x="4" y="1"/>
                      </a:lnTo>
                      <a:lnTo>
                        <a:pt x="6" y="9"/>
                      </a:lnTo>
                      <a:lnTo>
                        <a:pt x="2" y="6"/>
                      </a:ln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7" name="Freeform 23"/>
                <p:cNvSpPr>
                  <a:spLocks/>
                </p:cNvSpPr>
                <p:nvPr/>
              </p:nvSpPr>
              <p:spPr bwMode="auto">
                <a:xfrm>
                  <a:off x="7221539" y="3081340"/>
                  <a:ext cx="6350" cy="3175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2 h 2"/>
                    <a:gd name="T4" fmla="*/ 0 w 6"/>
                    <a:gd name="T5" fmla="*/ 0 h 2"/>
                    <a:gd name="T6" fmla="*/ 0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lnTo>
                        <a:pt x="6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8" name="Freeform 24"/>
                <p:cNvSpPr>
                  <a:spLocks/>
                </p:cNvSpPr>
                <p:nvPr/>
              </p:nvSpPr>
              <p:spPr bwMode="auto">
                <a:xfrm>
                  <a:off x="7218364" y="3079752"/>
                  <a:ext cx="1588" cy="1588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9" name="Freeform 25"/>
                <p:cNvSpPr>
                  <a:spLocks/>
                </p:cNvSpPr>
                <p:nvPr/>
              </p:nvSpPr>
              <p:spPr bwMode="auto">
                <a:xfrm>
                  <a:off x="7189789" y="3059115"/>
                  <a:ext cx="9525" cy="9525"/>
                </a:xfrm>
                <a:custGeom>
                  <a:avLst/>
                  <a:gdLst>
                    <a:gd name="T0" fmla="*/ 9 w 13"/>
                    <a:gd name="T1" fmla="*/ 0 h 12"/>
                    <a:gd name="T2" fmla="*/ 12 w 13"/>
                    <a:gd name="T3" fmla="*/ 2 h 12"/>
                    <a:gd name="T4" fmla="*/ 13 w 13"/>
                    <a:gd name="T5" fmla="*/ 4 h 12"/>
                    <a:gd name="T6" fmla="*/ 13 w 13"/>
                    <a:gd name="T7" fmla="*/ 5 h 12"/>
                    <a:gd name="T8" fmla="*/ 12 w 13"/>
                    <a:gd name="T9" fmla="*/ 6 h 12"/>
                    <a:gd name="T10" fmla="*/ 10 w 13"/>
                    <a:gd name="T11" fmla="*/ 9 h 12"/>
                    <a:gd name="T12" fmla="*/ 8 w 13"/>
                    <a:gd name="T13" fmla="*/ 10 h 12"/>
                    <a:gd name="T14" fmla="*/ 5 w 13"/>
                    <a:gd name="T15" fmla="*/ 10 h 12"/>
                    <a:gd name="T16" fmla="*/ 3 w 13"/>
                    <a:gd name="T17" fmla="*/ 11 h 12"/>
                    <a:gd name="T18" fmla="*/ 0 w 13"/>
                    <a:gd name="T19" fmla="*/ 12 h 12"/>
                    <a:gd name="T20" fmla="*/ 4 w 13"/>
                    <a:gd name="T21" fmla="*/ 11 h 12"/>
                    <a:gd name="T22" fmla="*/ 6 w 13"/>
                    <a:gd name="T23" fmla="*/ 9 h 12"/>
                    <a:gd name="T24" fmla="*/ 6 w 13"/>
                    <a:gd name="T25" fmla="*/ 6 h 12"/>
                    <a:gd name="T26" fmla="*/ 7 w 13"/>
                    <a:gd name="T27" fmla="*/ 5 h 12"/>
                    <a:gd name="T28" fmla="*/ 7 w 13"/>
                    <a:gd name="T29" fmla="*/ 3 h 12"/>
                    <a:gd name="T30" fmla="*/ 7 w 13"/>
                    <a:gd name="T31" fmla="*/ 1 h 12"/>
                    <a:gd name="T32" fmla="*/ 9 w 13"/>
                    <a:gd name="T3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" h="12">
                      <a:moveTo>
                        <a:pt x="9" y="0"/>
                      </a:moveTo>
                      <a:lnTo>
                        <a:pt x="12" y="2"/>
                      </a:lnTo>
                      <a:lnTo>
                        <a:pt x="13" y="4"/>
                      </a:lnTo>
                      <a:lnTo>
                        <a:pt x="13" y="5"/>
                      </a:lnTo>
                      <a:lnTo>
                        <a:pt x="12" y="6"/>
                      </a:lnTo>
                      <a:lnTo>
                        <a:pt x="10" y="9"/>
                      </a:lnTo>
                      <a:lnTo>
                        <a:pt x="8" y="10"/>
                      </a:lnTo>
                      <a:lnTo>
                        <a:pt x="5" y="10"/>
                      </a:lnTo>
                      <a:lnTo>
                        <a:pt x="3" y="11"/>
                      </a:lnTo>
                      <a:lnTo>
                        <a:pt x="0" y="12"/>
                      </a:lnTo>
                      <a:lnTo>
                        <a:pt x="4" y="11"/>
                      </a:lnTo>
                      <a:lnTo>
                        <a:pt x="6" y="9"/>
                      </a:lnTo>
                      <a:lnTo>
                        <a:pt x="6" y="6"/>
                      </a:lnTo>
                      <a:lnTo>
                        <a:pt x="7" y="5"/>
                      </a:ln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0" name="Freeform 26"/>
                <p:cNvSpPr>
                  <a:spLocks/>
                </p:cNvSpPr>
                <p:nvPr/>
              </p:nvSpPr>
              <p:spPr bwMode="auto">
                <a:xfrm>
                  <a:off x="7207252" y="3070227"/>
                  <a:ext cx="9525" cy="4763"/>
                </a:xfrm>
                <a:custGeom>
                  <a:avLst/>
                  <a:gdLst>
                    <a:gd name="T0" fmla="*/ 2 w 11"/>
                    <a:gd name="T1" fmla="*/ 0 h 7"/>
                    <a:gd name="T2" fmla="*/ 11 w 11"/>
                    <a:gd name="T3" fmla="*/ 5 h 7"/>
                    <a:gd name="T4" fmla="*/ 0 w 11"/>
                    <a:gd name="T5" fmla="*/ 7 h 7"/>
                    <a:gd name="T6" fmla="*/ 1 w 11"/>
                    <a:gd name="T7" fmla="*/ 6 h 7"/>
                    <a:gd name="T8" fmla="*/ 2 w 11"/>
                    <a:gd name="T9" fmla="*/ 4 h 7"/>
                    <a:gd name="T10" fmla="*/ 2 w 11"/>
                    <a:gd name="T11" fmla="*/ 3 h 7"/>
                    <a:gd name="T12" fmla="*/ 2 w 11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7">
                      <a:moveTo>
                        <a:pt x="2" y="0"/>
                      </a:moveTo>
                      <a:lnTo>
                        <a:pt x="11" y="5"/>
                      </a:lnTo>
                      <a:lnTo>
                        <a:pt x="0" y="7"/>
                      </a:lnTo>
                      <a:lnTo>
                        <a:pt x="1" y="6"/>
                      </a:lnTo>
                      <a:lnTo>
                        <a:pt x="2" y="4"/>
                      </a:lnTo>
                      <a:lnTo>
                        <a:pt x="2" y="3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1" name="Freeform 27"/>
                <p:cNvSpPr>
                  <a:spLocks/>
                </p:cNvSpPr>
                <p:nvPr/>
              </p:nvSpPr>
              <p:spPr bwMode="auto">
                <a:xfrm>
                  <a:off x="7216777" y="3073402"/>
                  <a:ext cx="3175" cy="1588"/>
                </a:xfrm>
                <a:custGeom>
                  <a:avLst/>
                  <a:gdLst>
                    <a:gd name="T0" fmla="*/ 4 w 4"/>
                    <a:gd name="T1" fmla="*/ 0 h 2"/>
                    <a:gd name="T2" fmla="*/ 3 w 4"/>
                    <a:gd name="T3" fmla="*/ 2 h 2"/>
                    <a:gd name="T4" fmla="*/ 0 w 4"/>
                    <a:gd name="T5" fmla="*/ 1 h 2"/>
                    <a:gd name="T6" fmla="*/ 4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3" y="2"/>
                      </a:lnTo>
                      <a:lnTo>
                        <a:pt x="0" y="1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" name="Freeform 28"/>
                <p:cNvSpPr>
                  <a:spLocks/>
                </p:cNvSpPr>
                <p:nvPr/>
              </p:nvSpPr>
              <p:spPr bwMode="auto">
                <a:xfrm>
                  <a:off x="7250114" y="3087690"/>
                  <a:ext cx="14288" cy="6350"/>
                </a:xfrm>
                <a:custGeom>
                  <a:avLst/>
                  <a:gdLst>
                    <a:gd name="T0" fmla="*/ 2 w 18"/>
                    <a:gd name="T1" fmla="*/ 0 h 6"/>
                    <a:gd name="T2" fmla="*/ 10 w 18"/>
                    <a:gd name="T3" fmla="*/ 2 h 6"/>
                    <a:gd name="T4" fmla="*/ 18 w 18"/>
                    <a:gd name="T5" fmla="*/ 6 h 6"/>
                    <a:gd name="T6" fmla="*/ 12 w 18"/>
                    <a:gd name="T7" fmla="*/ 5 h 6"/>
                    <a:gd name="T8" fmla="*/ 8 w 18"/>
                    <a:gd name="T9" fmla="*/ 5 h 6"/>
                    <a:gd name="T10" fmla="*/ 3 w 18"/>
                    <a:gd name="T11" fmla="*/ 5 h 6"/>
                    <a:gd name="T12" fmla="*/ 1 w 18"/>
                    <a:gd name="T13" fmla="*/ 4 h 6"/>
                    <a:gd name="T14" fmla="*/ 0 w 18"/>
                    <a:gd name="T15" fmla="*/ 4 h 6"/>
                    <a:gd name="T16" fmla="*/ 0 w 18"/>
                    <a:gd name="T17" fmla="*/ 3 h 6"/>
                    <a:gd name="T18" fmla="*/ 1 w 18"/>
                    <a:gd name="T19" fmla="*/ 1 h 6"/>
                    <a:gd name="T20" fmla="*/ 2 w 18"/>
                    <a:gd name="T21" fmla="*/ 0 h 6"/>
                    <a:gd name="T22" fmla="*/ 2 w 18"/>
                    <a:gd name="T2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" h="6">
                      <a:moveTo>
                        <a:pt x="2" y="0"/>
                      </a:moveTo>
                      <a:lnTo>
                        <a:pt x="10" y="2"/>
                      </a:lnTo>
                      <a:lnTo>
                        <a:pt x="18" y="6"/>
                      </a:lnTo>
                      <a:lnTo>
                        <a:pt x="12" y="5"/>
                      </a:lnTo>
                      <a:lnTo>
                        <a:pt x="8" y="5"/>
                      </a:lnTo>
                      <a:lnTo>
                        <a:pt x="3" y="5"/>
                      </a:lnTo>
                      <a:lnTo>
                        <a:pt x="1" y="4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3" name="Freeform 29"/>
                <p:cNvSpPr>
                  <a:spLocks/>
                </p:cNvSpPr>
                <p:nvPr/>
              </p:nvSpPr>
              <p:spPr bwMode="auto">
                <a:xfrm>
                  <a:off x="7237414" y="3086102"/>
                  <a:ext cx="1588" cy="0"/>
                </a:xfrm>
                <a:custGeom>
                  <a:avLst/>
                  <a:gdLst>
                    <a:gd name="T0" fmla="*/ 2 w 2"/>
                    <a:gd name="T1" fmla="*/ 2 w 2"/>
                    <a:gd name="T2" fmla="*/ 2 w 2"/>
                    <a:gd name="T3" fmla="*/ 0 w 2"/>
                    <a:gd name="T4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Rectangle 30"/>
                <p:cNvSpPr>
                  <a:spLocks noChangeArrowheads="1"/>
                </p:cNvSpPr>
                <p:nvPr/>
              </p:nvSpPr>
              <p:spPr bwMode="auto">
                <a:xfrm>
                  <a:off x="7299327" y="3108327"/>
                  <a:ext cx="1588" cy="1588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Freeform 31"/>
                <p:cNvSpPr>
                  <a:spLocks/>
                </p:cNvSpPr>
                <p:nvPr/>
              </p:nvSpPr>
              <p:spPr bwMode="auto">
                <a:xfrm>
                  <a:off x="7245352" y="3086102"/>
                  <a:ext cx="7938" cy="1588"/>
                </a:xfrm>
                <a:custGeom>
                  <a:avLst/>
                  <a:gdLst>
                    <a:gd name="T0" fmla="*/ 5 w 10"/>
                    <a:gd name="T1" fmla="*/ 0 h 4"/>
                    <a:gd name="T2" fmla="*/ 7 w 10"/>
                    <a:gd name="T3" fmla="*/ 0 h 4"/>
                    <a:gd name="T4" fmla="*/ 9 w 10"/>
                    <a:gd name="T5" fmla="*/ 1 h 4"/>
                    <a:gd name="T6" fmla="*/ 10 w 10"/>
                    <a:gd name="T7" fmla="*/ 1 h 4"/>
                    <a:gd name="T8" fmla="*/ 10 w 10"/>
                    <a:gd name="T9" fmla="*/ 2 h 4"/>
                    <a:gd name="T10" fmla="*/ 9 w 10"/>
                    <a:gd name="T11" fmla="*/ 4 h 4"/>
                    <a:gd name="T12" fmla="*/ 5 w 10"/>
                    <a:gd name="T13" fmla="*/ 1 h 4"/>
                    <a:gd name="T14" fmla="*/ 0 w 10"/>
                    <a:gd name="T15" fmla="*/ 1 h 4"/>
                    <a:gd name="T16" fmla="*/ 3 w 10"/>
                    <a:gd name="T17" fmla="*/ 0 h 4"/>
                    <a:gd name="T18" fmla="*/ 5 w 10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4">
                      <a:moveTo>
                        <a:pt x="5" y="0"/>
                      </a:moveTo>
                      <a:lnTo>
                        <a:pt x="7" y="0"/>
                      </a:lnTo>
                      <a:lnTo>
                        <a:pt x="9" y="1"/>
                      </a:lnTo>
                      <a:lnTo>
                        <a:pt x="10" y="1"/>
                      </a:lnTo>
                      <a:lnTo>
                        <a:pt x="10" y="2"/>
                      </a:lnTo>
                      <a:lnTo>
                        <a:pt x="9" y="4"/>
                      </a:lnTo>
                      <a:lnTo>
                        <a:pt x="5" y="1"/>
                      </a:lnTo>
                      <a:lnTo>
                        <a:pt x="0" y="1"/>
                      </a:lnTo>
                      <a:lnTo>
                        <a:pt x="3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6" name="Freeform 32"/>
                <p:cNvSpPr>
                  <a:spLocks/>
                </p:cNvSpPr>
                <p:nvPr/>
              </p:nvSpPr>
              <p:spPr bwMode="auto">
                <a:xfrm>
                  <a:off x="7270752" y="3098802"/>
                  <a:ext cx="3175" cy="4763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3 h 7"/>
                    <a:gd name="T4" fmla="*/ 4 w 4"/>
                    <a:gd name="T5" fmla="*/ 6 h 7"/>
                    <a:gd name="T6" fmla="*/ 3 w 4"/>
                    <a:gd name="T7" fmla="*/ 7 h 7"/>
                    <a:gd name="T8" fmla="*/ 2 w 4"/>
                    <a:gd name="T9" fmla="*/ 6 h 7"/>
                    <a:gd name="T10" fmla="*/ 1 w 4"/>
                    <a:gd name="T11" fmla="*/ 3 h 7"/>
                    <a:gd name="T12" fmla="*/ 0 w 4"/>
                    <a:gd name="T13" fmla="*/ 2 h 7"/>
                    <a:gd name="T14" fmla="*/ 0 w 4"/>
                    <a:gd name="T1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7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6"/>
                      </a:lnTo>
                      <a:lnTo>
                        <a:pt x="3" y="7"/>
                      </a:lnTo>
                      <a:lnTo>
                        <a:pt x="2" y="6"/>
                      </a:ln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7" name="Freeform 33"/>
                <p:cNvSpPr>
                  <a:spLocks/>
                </p:cNvSpPr>
                <p:nvPr/>
              </p:nvSpPr>
              <p:spPr bwMode="auto">
                <a:xfrm>
                  <a:off x="7239002" y="3087690"/>
                  <a:ext cx="0" cy="1588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1 w 1"/>
                    <a:gd name="T5" fmla="*/ 1 h 1"/>
                    <a:gd name="T6" fmla="*/ 1 w 1"/>
                    <a:gd name="T7" fmla="*/ 1 h 1"/>
                    <a:gd name="T8" fmla="*/ 0 w 1"/>
                    <a:gd name="T9" fmla="*/ 0 h 1"/>
                    <a:gd name="T10" fmla="*/ 1 w 1"/>
                    <a:gd name="T11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8" name="Freeform 34"/>
                <p:cNvSpPr>
                  <a:spLocks/>
                </p:cNvSpPr>
                <p:nvPr/>
              </p:nvSpPr>
              <p:spPr bwMode="auto">
                <a:xfrm>
                  <a:off x="7239002" y="3086102"/>
                  <a:ext cx="6350" cy="1588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0 h 3"/>
                    <a:gd name="T4" fmla="*/ 4 w 7"/>
                    <a:gd name="T5" fmla="*/ 1 h 3"/>
                    <a:gd name="T6" fmla="*/ 1 w 7"/>
                    <a:gd name="T7" fmla="*/ 3 h 3"/>
                    <a:gd name="T8" fmla="*/ 0 w 7"/>
                    <a:gd name="T9" fmla="*/ 0 h 3"/>
                    <a:gd name="T10" fmla="*/ 3 w 7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lnTo>
                        <a:pt x="7" y="0"/>
                      </a:lnTo>
                      <a:lnTo>
                        <a:pt x="4" y="1"/>
                      </a:lnTo>
                      <a:lnTo>
                        <a:pt x="1" y="3"/>
                      </a:lnTo>
                      <a:lnTo>
                        <a:pt x="0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9" name="Freeform 35"/>
                <p:cNvSpPr>
                  <a:spLocks/>
                </p:cNvSpPr>
                <p:nvPr/>
              </p:nvSpPr>
              <p:spPr bwMode="auto">
                <a:xfrm>
                  <a:off x="7299327" y="3079752"/>
                  <a:ext cx="34925" cy="28575"/>
                </a:xfrm>
                <a:custGeom>
                  <a:avLst/>
                  <a:gdLst>
                    <a:gd name="T0" fmla="*/ 12 w 43"/>
                    <a:gd name="T1" fmla="*/ 0 h 35"/>
                    <a:gd name="T2" fmla="*/ 18 w 43"/>
                    <a:gd name="T3" fmla="*/ 5 h 35"/>
                    <a:gd name="T4" fmla="*/ 25 w 43"/>
                    <a:gd name="T5" fmla="*/ 8 h 35"/>
                    <a:gd name="T6" fmla="*/ 31 w 43"/>
                    <a:gd name="T7" fmla="*/ 8 h 35"/>
                    <a:gd name="T8" fmla="*/ 36 w 43"/>
                    <a:gd name="T9" fmla="*/ 5 h 35"/>
                    <a:gd name="T10" fmla="*/ 36 w 43"/>
                    <a:gd name="T11" fmla="*/ 6 h 35"/>
                    <a:gd name="T12" fmla="*/ 36 w 43"/>
                    <a:gd name="T13" fmla="*/ 7 h 35"/>
                    <a:gd name="T14" fmla="*/ 35 w 43"/>
                    <a:gd name="T15" fmla="*/ 8 h 35"/>
                    <a:gd name="T16" fmla="*/ 33 w 43"/>
                    <a:gd name="T17" fmla="*/ 10 h 35"/>
                    <a:gd name="T18" fmla="*/ 32 w 43"/>
                    <a:gd name="T19" fmla="*/ 10 h 35"/>
                    <a:gd name="T20" fmla="*/ 31 w 43"/>
                    <a:gd name="T21" fmla="*/ 11 h 35"/>
                    <a:gd name="T22" fmla="*/ 43 w 43"/>
                    <a:gd name="T23" fmla="*/ 13 h 35"/>
                    <a:gd name="T24" fmla="*/ 41 w 43"/>
                    <a:gd name="T25" fmla="*/ 17 h 35"/>
                    <a:gd name="T26" fmla="*/ 36 w 43"/>
                    <a:gd name="T27" fmla="*/ 20 h 35"/>
                    <a:gd name="T28" fmla="*/ 30 w 43"/>
                    <a:gd name="T29" fmla="*/ 20 h 35"/>
                    <a:gd name="T30" fmla="*/ 25 w 43"/>
                    <a:gd name="T31" fmla="*/ 21 h 35"/>
                    <a:gd name="T32" fmla="*/ 21 w 43"/>
                    <a:gd name="T33" fmla="*/ 23 h 35"/>
                    <a:gd name="T34" fmla="*/ 20 w 43"/>
                    <a:gd name="T35" fmla="*/ 26 h 35"/>
                    <a:gd name="T36" fmla="*/ 19 w 43"/>
                    <a:gd name="T37" fmla="*/ 24 h 35"/>
                    <a:gd name="T38" fmla="*/ 18 w 43"/>
                    <a:gd name="T39" fmla="*/ 22 h 35"/>
                    <a:gd name="T40" fmla="*/ 18 w 43"/>
                    <a:gd name="T41" fmla="*/ 21 h 35"/>
                    <a:gd name="T42" fmla="*/ 18 w 43"/>
                    <a:gd name="T43" fmla="*/ 19 h 35"/>
                    <a:gd name="T44" fmla="*/ 17 w 43"/>
                    <a:gd name="T45" fmla="*/ 17 h 35"/>
                    <a:gd name="T46" fmla="*/ 15 w 43"/>
                    <a:gd name="T47" fmla="*/ 15 h 35"/>
                    <a:gd name="T48" fmla="*/ 12 w 43"/>
                    <a:gd name="T49" fmla="*/ 14 h 35"/>
                    <a:gd name="T50" fmla="*/ 8 w 43"/>
                    <a:gd name="T51" fmla="*/ 13 h 35"/>
                    <a:gd name="T52" fmla="*/ 5 w 43"/>
                    <a:gd name="T53" fmla="*/ 15 h 35"/>
                    <a:gd name="T54" fmla="*/ 6 w 43"/>
                    <a:gd name="T55" fmla="*/ 19 h 35"/>
                    <a:gd name="T56" fmla="*/ 8 w 43"/>
                    <a:gd name="T57" fmla="*/ 23 h 35"/>
                    <a:gd name="T58" fmla="*/ 11 w 43"/>
                    <a:gd name="T59" fmla="*/ 29 h 35"/>
                    <a:gd name="T60" fmla="*/ 13 w 43"/>
                    <a:gd name="T61" fmla="*/ 32 h 35"/>
                    <a:gd name="T62" fmla="*/ 9 w 43"/>
                    <a:gd name="T63" fmla="*/ 31 h 35"/>
                    <a:gd name="T64" fmla="*/ 6 w 43"/>
                    <a:gd name="T65" fmla="*/ 32 h 35"/>
                    <a:gd name="T66" fmla="*/ 3 w 43"/>
                    <a:gd name="T67" fmla="*/ 32 h 35"/>
                    <a:gd name="T68" fmla="*/ 2 w 43"/>
                    <a:gd name="T69" fmla="*/ 33 h 35"/>
                    <a:gd name="T70" fmla="*/ 1 w 43"/>
                    <a:gd name="T71" fmla="*/ 34 h 35"/>
                    <a:gd name="T72" fmla="*/ 0 w 43"/>
                    <a:gd name="T73" fmla="*/ 35 h 35"/>
                    <a:gd name="T74" fmla="*/ 0 w 43"/>
                    <a:gd name="T75" fmla="*/ 26 h 35"/>
                    <a:gd name="T76" fmla="*/ 1 w 43"/>
                    <a:gd name="T77" fmla="*/ 16 h 35"/>
                    <a:gd name="T78" fmla="*/ 3 w 43"/>
                    <a:gd name="T79" fmla="*/ 8 h 35"/>
                    <a:gd name="T80" fmla="*/ 7 w 43"/>
                    <a:gd name="T81" fmla="*/ 2 h 35"/>
                    <a:gd name="T82" fmla="*/ 12 w 43"/>
                    <a:gd name="T83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3" h="35">
                      <a:moveTo>
                        <a:pt x="12" y="0"/>
                      </a:moveTo>
                      <a:lnTo>
                        <a:pt x="18" y="5"/>
                      </a:lnTo>
                      <a:lnTo>
                        <a:pt x="25" y="8"/>
                      </a:lnTo>
                      <a:lnTo>
                        <a:pt x="31" y="8"/>
                      </a:lnTo>
                      <a:lnTo>
                        <a:pt x="36" y="5"/>
                      </a:lnTo>
                      <a:lnTo>
                        <a:pt x="36" y="6"/>
                      </a:lnTo>
                      <a:lnTo>
                        <a:pt x="36" y="7"/>
                      </a:lnTo>
                      <a:lnTo>
                        <a:pt x="35" y="8"/>
                      </a:lnTo>
                      <a:lnTo>
                        <a:pt x="33" y="10"/>
                      </a:lnTo>
                      <a:lnTo>
                        <a:pt x="32" y="10"/>
                      </a:lnTo>
                      <a:lnTo>
                        <a:pt x="31" y="11"/>
                      </a:lnTo>
                      <a:lnTo>
                        <a:pt x="43" y="13"/>
                      </a:lnTo>
                      <a:lnTo>
                        <a:pt x="41" y="17"/>
                      </a:lnTo>
                      <a:lnTo>
                        <a:pt x="36" y="20"/>
                      </a:lnTo>
                      <a:lnTo>
                        <a:pt x="30" y="20"/>
                      </a:lnTo>
                      <a:lnTo>
                        <a:pt x="25" y="21"/>
                      </a:lnTo>
                      <a:lnTo>
                        <a:pt x="21" y="23"/>
                      </a:lnTo>
                      <a:lnTo>
                        <a:pt x="20" y="26"/>
                      </a:lnTo>
                      <a:lnTo>
                        <a:pt x="19" y="24"/>
                      </a:lnTo>
                      <a:lnTo>
                        <a:pt x="18" y="22"/>
                      </a:lnTo>
                      <a:lnTo>
                        <a:pt x="18" y="21"/>
                      </a:lnTo>
                      <a:lnTo>
                        <a:pt x="18" y="19"/>
                      </a:lnTo>
                      <a:lnTo>
                        <a:pt x="17" y="17"/>
                      </a:lnTo>
                      <a:lnTo>
                        <a:pt x="15" y="15"/>
                      </a:lnTo>
                      <a:lnTo>
                        <a:pt x="12" y="14"/>
                      </a:lnTo>
                      <a:lnTo>
                        <a:pt x="8" y="13"/>
                      </a:lnTo>
                      <a:lnTo>
                        <a:pt x="5" y="15"/>
                      </a:lnTo>
                      <a:lnTo>
                        <a:pt x="6" y="19"/>
                      </a:lnTo>
                      <a:lnTo>
                        <a:pt x="8" y="23"/>
                      </a:lnTo>
                      <a:lnTo>
                        <a:pt x="11" y="29"/>
                      </a:lnTo>
                      <a:lnTo>
                        <a:pt x="13" y="32"/>
                      </a:lnTo>
                      <a:lnTo>
                        <a:pt x="9" y="31"/>
                      </a:lnTo>
                      <a:lnTo>
                        <a:pt x="6" y="32"/>
                      </a:lnTo>
                      <a:lnTo>
                        <a:pt x="3" y="32"/>
                      </a:lnTo>
                      <a:lnTo>
                        <a:pt x="2" y="33"/>
                      </a:lnTo>
                      <a:lnTo>
                        <a:pt x="1" y="34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" y="16"/>
                      </a:lnTo>
                      <a:lnTo>
                        <a:pt x="3" y="8"/>
                      </a:lnTo>
                      <a:lnTo>
                        <a:pt x="7" y="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0" name="Freeform 36"/>
                <p:cNvSpPr>
                  <a:spLocks/>
                </p:cNvSpPr>
                <p:nvPr/>
              </p:nvSpPr>
              <p:spPr bwMode="auto">
                <a:xfrm>
                  <a:off x="7285039" y="3101977"/>
                  <a:ext cx="14288" cy="9525"/>
                </a:xfrm>
                <a:custGeom>
                  <a:avLst/>
                  <a:gdLst>
                    <a:gd name="T0" fmla="*/ 0 w 19"/>
                    <a:gd name="T1" fmla="*/ 0 h 14"/>
                    <a:gd name="T2" fmla="*/ 4 w 19"/>
                    <a:gd name="T3" fmla="*/ 0 h 14"/>
                    <a:gd name="T4" fmla="*/ 2 w 19"/>
                    <a:gd name="T5" fmla="*/ 1 h 14"/>
                    <a:gd name="T6" fmla="*/ 19 w 19"/>
                    <a:gd name="T7" fmla="*/ 10 h 14"/>
                    <a:gd name="T8" fmla="*/ 18 w 19"/>
                    <a:gd name="T9" fmla="*/ 11 h 14"/>
                    <a:gd name="T10" fmla="*/ 17 w 19"/>
                    <a:gd name="T11" fmla="*/ 11 h 14"/>
                    <a:gd name="T12" fmla="*/ 15 w 19"/>
                    <a:gd name="T13" fmla="*/ 13 h 14"/>
                    <a:gd name="T14" fmla="*/ 11 w 19"/>
                    <a:gd name="T15" fmla="*/ 13 h 14"/>
                    <a:gd name="T16" fmla="*/ 8 w 19"/>
                    <a:gd name="T17" fmla="*/ 14 h 14"/>
                    <a:gd name="T18" fmla="*/ 6 w 19"/>
                    <a:gd name="T19" fmla="*/ 8 h 14"/>
                    <a:gd name="T20" fmla="*/ 5 w 19"/>
                    <a:gd name="T21" fmla="*/ 5 h 14"/>
                    <a:gd name="T22" fmla="*/ 2 w 19"/>
                    <a:gd name="T23" fmla="*/ 3 h 14"/>
                    <a:gd name="T24" fmla="*/ 0 w 19"/>
                    <a:gd name="T25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9" h="14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9" y="10"/>
                      </a:lnTo>
                      <a:lnTo>
                        <a:pt x="18" y="11"/>
                      </a:lnTo>
                      <a:lnTo>
                        <a:pt x="17" y="11"/>
                      </a:lnTo>
                      <a:lnTo>
                        <a:pt x="15" y="13"/>
                      </a:lnTo>
                      <a:lnTo>
                        <a:pt x="11" y="13"/>
                      </a:lnTo>
                      <a:lnTo>
                        <a:pt x="8" y="14"/>
                      </a:lnTo>
                      <a:lnTo>
                        <a:pt x="6" y="8"/>
                      </a:lnTo>
                      <a:lnTo>
                        <a:pt x="5" y="5"/>
                      </a:lnTo>
                      <a:lnTo>
                        <a:pt x="2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37"/>
                <p:cNvSpPr>
                  <a:spLocks/>
                </p:cNvSpPr>
                <p:nvPr/>
              </p:nvSpPr>
              <p:spPr bwMode="auto">
                <a:xfrm>
                  <a:off x="7264402" y="3084515"/>
                  <a:ext cx="20638" cy="17463"/>
                </a:xfrm>
                <a:custGeom>
                  <a:avLst/>
                  <a:gdLst>
                    <a:gd name="T0" fmla="*/ 15 w 25"/>
                    <a:gd name="T1" fmla="*/ 0 h 22"/>
                    <a:gd name="T2" fmla="*/ 19 w 25"/>
                    <a:gd name="T3" fmla="*/ 0 h 22"/>
                    <a:gd name="T4" fmla="*/ 22 w 25"/>
                    <a:gd name="T5" fmla="*/ 1 h 22"/>
                    <a:gd name="T6" fmla="*/ 22 w 25"/>
                    <a:gd name="T7" fmla="*/ 4 h 22"/>
                    <a:gd name="T8" fmla="*/ 22 w 25"/>
                    <a:gd name="T9" fmla="*/ 7 h 22"/>
                    <a:gd name="T10" fmla="*/ 20 w 25"/>
                    <a:gd name="T11" fmla="*/ 9 h 22"/>
                    <a:gd name="T12" fmla="*/ 19 w 25"/>
                    <a:gd name="T13" fmla="*/ 10 h 22"/>
                    <a:gd name="T14" fmla="*/ 16 w 25"/>
                    <a:gd name="T15" fmla="*/ 11 h 22"/>
                    <a:gd name="T16" fmla="*/ 13 w 25"/>
                    <a:gd name="T17" fmla="*/ 12 h 22"/>
                    <a:gd name="T18" fmla="*/ 11 w 25"/>
                    <a:gd name="T19" fmla="*/ 13 h 22"/>
                    <a:gd name="T20" fmla="*/ 9 w 25"/>
                    <a:gd name="T21" fmla="*/ 16 h 22"/>
                    <a:gd name="T22" fmla="*/ 14 w 25"/>
                    <a:gd name="T23" fmla="*/ 17 h 22"/>
                    <a:gd name="T24" fmla="*/ 19 w 25"/>
                    <a:gd name="T25" fmla="*/ 19 h 22"/>
                    <a:gd name="T26" fmla="*/ 22 w 25"/>
                    <a:gd name="T27" fmla="*/ 20 h 22"/>
                    <a:gd name="T28" fmla="*/ 25 w 25"/>
                    <a:gd name="T29" fmla="*/ 22 h 22"/>
                    <a:gd name="T30" fmla="*/ 6 w 25"/>
                    <a:gd name="T31" fmla="*/ 18 h 22"/>
                    <a:gd name="T32" fmla="*/ 6 w 25"/>
                    <a:gd name="T33" fmla="*/ 18 h 22"/>
                    <a:gd name="T34" fmla="*/ 8 w 25"/>
                    <a:gd name="T35" fmla="*/ 17 h 22"/>
                    <a:gd name="T36" fmla="*/ 9 w 25"/>
                    <a:gd name="T37" fmla="*/ 17 h 22"/>
                    <a:gd name="T38" fmla="*/ 10 w 25"/>
                    <a:gd name="T39" fmla="*/ 18 h 22"/>
                    <a:gd name="T40" fmla="*/ 11 w 25"/>
                    <a:gd name="T41" fmla="*/ 18 h 22"/>
                    <a:gd name="T42" fmla="*/ 11 w 25"/>
                    <a:gd name="T43" fmla="*/ 17 h 22"/>
                    <a:gd name="T44" fmla="*/ 11 w 25"/>
                    <a:gd name="T45" fmla="*/ 17 h 22"/>
                    <a:gd name="T46" fmla="*/ 9 w 25"/>
                    <a:gd name="T47" fmla="*/ 16 h 22"/>
                    <a:gd name="T48" fmla="*/ 8 w 25"/>
                    <a:gd name="T49" fmla="*/ 17 h 22"/>
                    <a:gd name="T50" fmla="*/ 6 w 25"/>
                    <a:gd name="T51" fmla="*/ 17 h 22"/>
                    <a:gd name="T52" fmla="*/ 6 w 25"/>
                    <a:gd name="T53" fmla="*/ 17 h 22"/>
                    <a:gd name="T54" fmla="*/ 6 w 25"/>
                    <a:gd name="T55" fmla="*/ 17 h 22"/>
                    <a:gd name="T56" fmla="*/ 6 w 25"/>
                    <a:gd name="T57" fmla="*/ 18 h 22"/>
                    <a:gd name="T58" fmla="*/ 6 w 25"/>
                    <a:gd name="T59" fmla="*/ 18 h 22"/>
                    <a:gd name="T60" fmla="*/ 6 w 25"/>
                    <a:gd name="T61" fmla="*/ 18 h 22"/>
                    <a:gd name="T62" fmla="*/ 8 w 25"/>
                    <a:gd name="T63" fmla="*/ 19 h 22"/>
                    <a:gd name="T64" fmla="*/ 3 w 25"/>
                    <a:gd name="T65" fmla="*/ 16 h 22"/>
                    <a:gd name="T66" fmla="*/ 0 w 25"/>
                    <a:gd name="T67" fmla="*/ 12 h 22"/>
                    <a:gd name="T68" fmla="*/ 4 w 25"/>
                    <a:gd name="T69" fmla="*/ 13 h 22"/>
                    <a:gd name="T70" fmla="*/ 10 w 25"/>
                    <a:gd name="T71" fmla="*/ 15 h 22"/>
                    <a:gd name="T72" fmla="*/ 8 w 25"/>
                    <a:gd name="T73" fmla="*/ 12 h 22"/>
                    <a:gd name="T74" fmla="*/ 6 w 25"/>
                    <a:gd name="T75" fmla="*/ 11 h 22"/>
                    <a:gd name="T76" fmla="*/ 6 w 25"/>
                    <a:gd name="T77" fmla="*/ 10 h 22"/>
                    <a:gd name="T78" fmla="*/ 8 w 25"/>
                    <a:gd name="T79" fmla="*/ 9 h 22"/>
                    <a:gd name="T80" fmla="*/ 9 w 25"/>
                    <a:gd name="T81" fmla="*/ 9 h 22"/>
                    <a:gd name="T82" fmla="*/ 10 w 25"/>
                    <a:gd name="T83" fmla="*/ 8 h 22"/>
                    <a:gd name="T84" fmla="*/ 11 w 25"/>
                    <a:gd name="T85" fmla="*/ 8 h 22"/>
                    <a:gd name="T86" fmla="*/ 11 w 25"/>
                    <a:gd name="T87" fmla="*/ 7 h 22"/>
                    <a:gd name="T88" fmla="*/ 11 w 25"/>
                    <a:gd name="T89" fmla="*/ 7 h 22"/>
                    <a:gd name="T90" fmla="*/ 11 w 25"/>
                    <a:gd name="T91" fmla="*/ 6 h 22"/>
                    <a:gd name="T92" fmla="*/ 9 w 25"/>
                    <a:gd name="T93" fmla="*/ 6 h 22"/>
                    <a:gd name="T94" fmla="*/ 4 w 25"/>
                    <a:gd name="T95" fmla="*/ 4 h 22"/>
                    <a:gd name="T96" fmla="*/ 6 w 25"/>
                    <a:gd name="T97" fmla="*/ 3 h 22"/>
                    <a:gd name="T98" fmla="*/ 9 w 25"/>
                    <a:gd name="T99" fmla="*/ 3 h 22"/>
                    <a:gd name="T100" fmla="*/ 11 w 25"/>
                    <a:gd name="T101" fmla="*/ 2 h 22"/>
                    <a:gd name="T102" fmla="*/ 12 w 25"/>
                    <a:gd name="T103" fmla="*/ 1 h 22"/>
                    <a:gd name="T104" fmla="*/ 13 w 25"/>
                    <a:gd name="T105" fmla="*/ 0 h 22"/>
                    <a:gd name="T106" fmla="*/ 15 w 25"/>
                    <a:gd name="T10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5" h="22">
                      <a:moveTo>
                        <a:pt x="15" y="0"/>
                      </a:moveTo>
                      <a:lnTo>
                        <a:pt x="19" y="0"/>
                      </a:lnTo>
                      <a:lnTo>
                        <a:pt x="22" y="1"/>
                      </a:lnTo>
                      <a:lnTo>
                        <a:pt x="22" y="4"/>
                      </a:lnTo>
                      <a:lnTo>
                        <a:pt x="22" y="7"/>
                      </a:lnTo>
                      <a:lnTo>
                        <a:pt x="20" y="9"/>
                      </a:lnTo>
                      <a:lnTo>
                        <a:pt x="19" y="10"/>
                      </a:lnTo>
                      <a:lnTo>
                        <a:pt x="16" y="11"/>
                      </a:lnTo>
                      <a:lnTo>
                        <a:pt x="13" y="12"/>
                      </a:lnTo>
                      <a:lnTo>
                        <a:pt x="11" y="13"/>
                      </a:lnTo>
                      <a:lnTo>
                        <a:pt x="9" y="16"/>
                      </a:lnTo>
                      <a:lnTo>
                        <a:pt x="14" y="17"/>
                      </a:lnTo>
                      <a:lnTo>
                        <a:pt x="19" y="19"/>
                      </a:lnTo>
                      <a:lnTo>
                        <a:pt x="22" y="20"/>
                      </a:lnTo>
                      <a:lnTo>
                        <a:pt x="25" y="2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8" y="17"/>
                      </a:lnTo>
                      <a:lnTo>
                        <a:pt x="9" y="17"/>
                      </a:lnTo>
                      <a:lnTo>
                        <a:pt x="10" y="18"/>
                      </a:lnTo>
                      <a:lnTo>
                        <a:pt x="11" y="18"/>
                      </a:lnTo>
                      <a:lnTo>
                        <a:pt x="11" y="17"/>
                      </a:lnTo>
                      <a:lnTo>
                        <a:pt x="11" y="17"/>
                      </a:lnTo>
                      <a:lnTo>
                        <a:pt x="9" y="16"/>
                      </a:lnTo>
                      <a:lnTo>
                        <a:pt x="8" y="17"/>
                      </a:lnTo>
                      <a:lnTo>
                        <a:pt x="6" y="17"/>
                      </a:lnTo>
                      <a:lnTo>
                        <a:pt x="6" y="17"/>
                      </a:lnTo>
                      <a:lnTo>
                        <a:pt x="6" y="17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8" y="19"/>
                      </a:lnTo>
                      <a:lnTo>
                        <a:pt x="3" y="16"/>
                      </a:lnTo>
                      <a:lnTo>
                        <a:pt x="0" y="12"/>
                      </a:lnTo>
                      <a:lnTo>
                        <a:pt x="4" y="13"/>
                      </a:lnTo>
                      <a:lnTo>
                        <a:pt x="10" y="15"/>
                      </a:lnTo>
                      <a:lnTo>
                        <a:pt x="8" y="12"/>
                      </a:lnTo>
                      <a:lnTo>
                        <a:pt x="6" y="11"/>
                      </a:lnTo>
                      <a:lnTo>
                        <a:pt x="6" y="10"/>
                      </a:lnTo>
                      <a:lnTo>
                        <a:pt x="8" y="9"/>
                      </a:lnTo>
                      <a:lnTo>
                        <a:pt x="9" y="9"/>
                      </a:lnTo>
                      <a:lnTo>
                        <a:pt x="10" y="8"/>
                      </a:lnTo>
                      <a:lnTo>
                        <a:pt x="11" y="8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11" y="6"/>
                      </a:lnTo>
                      <a:lnTo>
                        <a:pt x="9" y="6"/>
                      </a:lnTo>
                      <a:lnTo>
                        <a:pt x="4" y="4"/>
                      </a:lnTo>
                      <a:lnTo>
                        <a:pt x="6" y="3"/>
                      </a:lnTo>
                      <a:lnTo>
                        <a:pt x="9" y="3"/>
                      </a:lnTo>
                      <a:lnTo>
                        <a:pt x="11" y="2"/>
                      </a:lnTo>
                      <a:lnTo>
                        <a:pt x="12" y="1"/>
                      </a:lnTo>
                      <a:lnTo>
                        <a:pt x="13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2" name="Freeform 38"/>
                <p:cNvSpPr>
                  <a:spLocks/>
                </p:cNvSpPr>
                <p:nvPr/>
              </p:nvSpPr>
              <p:spPr bwMode="auto">
                <a:xfrm>
                  <a:off x="7205664" y="3048002"/>
                  <a:ext cx="1588" cy="1588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2 h 3"/>
                    <a:gd name="T4" fmla="*/ 1 w 1"/>
                    <a:gd name="T5" fmla="*/ 2 h 3"/>
                    <a:gd name="T6" fmla="*/ 0 w 1"/>
                    <a:gd name="T7" fmla="*/ 3 h 3"/>
                    <a:gd name="T8" fmla="*/ 0 w 1"/>
                    <a:gd name="T9" fmla="*/ 2 h 3"/>
                    <a:gd name="T10" fmla="*/ 0 w 1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" name="Freeform 39"/>
                <p:cNvSpPr>
                  <a:spLocks noEditPoints="1"/>
                </p:cNvSpPr>
                <p:nvPr/>
              </p:nvSpPr>
              <p:spPr bwMode="auto">
                <a:xfrm>
                  <a:off x="7202489" y="3049590"/>
                  <a:ext cx="14288" cy="17463"/>
                </a:xfrm>
                <a:custGeom>
                  <a:avLst/>
                  <a:gdLst>
                    <a:gd name="T0" fmla="*/ 18 w 19"/>
                    <a:gd name="T1" fmla="*/ 20 h 22"/>
                    <a:gd name="T2" fmla="*/ 19 w 19"/>
                    <a:gd name="T3" fmla="*/ 21 h 22"/>
                    <a:gd name="T4" fmla="*/ 19 w 19"/>
                    <a:gd name="T5" fmla="*/ 22 h 22"/>
                    <a:gd name="T6" fmla="*/ 18 w 19"/>
                    <a:gd name="T7" fmla="*/ 20 h 22"/>
                    <a:gd name="T8" fmla="*/ 6 w 19"/>
                    <a:gd name="T9" fmla="*/ 0 h 22"/>
                    <a:gd name="T10" fmla="*/ 6 w 19"/>
                    <a:gd name="T11" fmla="*/ 1 h 22"/>
                    <a:gd name="T12" fmla="*/ 4 w 19"/>
                    <a:gd name="T13" fmla="*/ 1 h 22"/>
                    <a:gd name="T14" fmla="*/ 4 w 19"/>
                    <a:gd name="T15" fmla="*/ 2 h 22"/>
                    <a:gd name="T16" fmla="*/ 3 w 19"/>
                    <a:gd name="T17" fmla="*/ 3 h 22"/>
                    <a:gd name="T18" fmla="*/ 4 w 19"/>
                    <a:gd name="T19" fmla="*/ 4 h 22"/>
                    <a:gd name="T20" fmla="*/ 6 w 19"/>
                    <a:gd name="T21" fmla="*/ 5 h 22"/>
                    <a:gd name="T22" fmla="*/ 8 w 19"/>
                    <a:gd name="T23" fmla="*/ 5 h 22"/>
                    <a:gd name="T24" fmla="*/ 9 w 19"/>
                    <a:gd name="T25" fmla="*/ 5 h 22"/>
                    <a:gd name="T26" fmla="*/ 11 w 19"/>
                    <a:gd name="T27" fmla="*/ 4 h 22"/>
                    <a:gd name="T28" fmla="*/ 12 w 19"/>
                    <a:gd name="T29" fmla="*/ 4 h 22"/>
                    <a:gd name="T30" fmla="*/ 13 w 19"/>
                    <a:gd name="T31" fmla="*/ 3 h 22"/>
                    <a:gd name="T32" fmla="*/ 17 w 19"/>
                    <a:gd name="T33" fmla="*/ 13 h 22"/>
                    <a:gd name="T34" fmla="*/ 18 w 19"/>
                    <a:gd name="T35" fmla="*/ 20 h 22"/>
                    <a:gd name="T36" fmla="*/ 18 w 19"/>
                    <a:gd name="T37" fmla="*/ 20 h 22"/>
                    <a:gd name="T38" fmla="*/ 17 w 19"/>
                    <a:gd name="T39" fmla="*/ 17 h 22"/>
                    <a:gd name="T40" fmla="*/ 16 w 19"/>
                    <a:gd name="T41" fmla="*/ 15 h 22"/>
                    <a:gd name="T42" fmla="*/ 13 w 19"/>
                    <a:gd name="T43" fmla="*/ 13 h 22"/>
                    <a:gd name="T44" fmla="*/ 10 w 19"/>
                    <a:gd name="T45" fmla="*/ 11 h 22"/>
                    <a:gd name="T46" fmla="*/ 8 w 19"/>
                    <a:gd name="T47" fmla="*/ 9 h 22"/>
                    <a:gd name="T48" fmla="*/ 4 w 19"/>
                    <a:gd name="T49" fmla="*/ 6 h 22"/>
                    <a:gd name="T50" fmla="*/ 3 w 19"/>
                    <a:gd name="T51" fmla="*/ 7 h 22"/>
                    <a:gd name="T52" fmla="*/ 1 w 19"/>
                    <a:gd name="T53" fmla="*/ 5 h 22"/>
                    <a:gd name="T54" fmla="*/ 0 w 19"/>
                    <a:gd name="T55" fmla="*/ 4 h 22"/>
                    <a:gd name="T56" fmla="*/ 0 w 19"/>
                    <a:gd name="T57" fmla="*/ 3 h 22"/>
                    <a:gd name="T58" fmla="*/ 1 w 19"/>
                    <a:gd name="T59" fmla="*/ 2 h 22"/>
                    <a:gd name="T60" fmla="*/ 2 w 19"/>
                    <a:gd name="T61" fmla="*/ 1 h 22"/>
                    <a:gd name="T62" fmla="*/ 3 w 19"/>
                    <a:gd name="T63" fmla="*/ 1 h 22"/>
                    <a:gd name="T64" fmla="*/ 4 w 19"/>
                    <a:gd name="T65" fmla="*/ 0 h 22"/>
                    <a:gd name="T66" fmla="*/ 6 w 19"/>
                    <a:gd name="T6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9" h="22">
                      <a:moveTo>
                        <a:pt x="18" y="20"/>
                      </a:moveTo>
                      <a:lnTo>
                        <a:pt x="19" y="21"/>
                      </a:lnTo>
                      <a:lnTo>
                        <a:pt x="19" y="22"/>
                      </a:lnTo>
                      <a:lnTo>
                        <a:pt x="18" y="20"/>
                      </a:lnTo>
                      <a:close/>
                      <a:moveTo>
                        <a:pt x="6" y="0"/>
                      </a:moveTo>
                      <a:lnTo>
                        <a:pt x="6" y="1"/>
                      </a:lnTo>
                      <a:lnTo>
                        <a:pt x="4" y="1"/>
                      </a:lnTo>
                      <a:lnTo>
                        <a:pt x="4" y="2"/>
                      </a:lnTo>
                      <a:lnTo>
                        <a:pt x="3" y="3"/>
                      </a:lnTo>
                      <a:lnTo>
                        <a:pt x="4" y="4"/>
                      </a:lnTo>
                      <a:lnTo>
                        <a:pt x="6" y="5"/>
                      </a:lnTo>
                      <a:lnTo>
                        <a:pt x="8" y="5"/>
                      </a:lnTo>
                      <a:lnTo>
                        <a:pt x="9" y="5"/>
                      </a:lnTo>
                      <a:lnTo>
                        <a:pt x="11" y="4"/>
                      </a:lnTo>
                      <a:lnTo>
                        <a:pt x="12" y="4"/>
                      </a:lnTo>
                      <a:lnTo>
                        <a:pt x="13" y="3"/>
                      </a:lnTo>
                      <a:lnTo>
                        <a:pt x="17" y="13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7" y="17"/>
                      </a:lnTo>
                      <a:lnTo>
                        <a:pt x="16" y="15"/>
                      </a:lnTo>
                      <a:lnTo>
                        <a:pt x="13" y="13"/>
                      </a:lnTo>
                      <a:lnTo>
                        <a:pt x="10" y="11"/>
                      </a:lnTo>
                      <a:lnTo>
                        <a:pt x="8" y="9"/>
                      </a:lnTo>
                      <a:lnTo>
                        <a:pt x="4" y="6"/>
                      </a:lnTo>
                      <a:lnTo>
                        <a:pt x="3" y="7"/>
                      </a:lnTo>
                      <a:lnTo>
                        <a:pt x="1" y="5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4" name="Freeform 40"/>
                <p:cNvSpPr>
                  <a:spLocks/>
                </p:cNvSpPr>
                <p:nvPr/>
              </p:nvSpPr>
              <p:spPr bwMode="auto">
                <a:xfrm>
                  <a:off x="7243764" y="3067052"/>
                  <a:ext cx="12700" cy="6350"/>
                </a:xfrm>
                <a:custGeom>
                  <a:avLst/>
                  <a:gdLst>
                    <a:gd name="T0" fmla="*/ 10 w 17"/>
                    <a:gd name="T1" fmla="*/ 0 h 8"/>
                    <a:gd name="T2" fmla="*/ 17 w 17"/>
                    <a:gd name="T3" fmla="*/ 8 h 8"/>
                    <a:gd name="T4" fmla="*/ 0 w 17"/>
                    <a:gd name="T5" fmla="*/ 7 h 8"/>
                    <a:gd name="T6" fmla="*/ 1 w 17"/>
                    <a:gd name="T7" fmla="*/ 5 h 8"/>
                    <a:gd name="T8" fmla="*/ 1 w 17"/>
                    <a:gd name="T9" fmla="*/ 4 h 8"/>
                    <a:gd name="T10" fmla="*/ 2 w 17"/>
                    <a:gd name="T11" fmla="*/ 3 h 8"/>
                    <a:gd name="T12" fmla="*/ 4 w 17"/>
                    <a:gd name="T13" fmla="*/ 2 h 8"/>
                    <a:gd name="T14" fmla="*/ 5 w 17"/>
                    <a:gd name="T15" fmla="*/ 1 h 8"/>
                    <a:gd name="T16" fmla="*/ 7 w 17"/>
                    <a:gd name="T17" fmla="*/ 2 h 8"/>
                    <a:gd name="T18" fmla="*/ 10 w 17"/>
                    <a:gd name="T19" fmla="*/ 3 h 8"/>
                    <a:gd name="T20" fmla="*/ 10 w 17"/>
                    <a:gd name="T2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" h="8">
                      <a:moveTo>
                        <a:pt x="10" y="0"/>
                      </a:moveTo>
                      <a:lnTo>
                        <a:pt x="17" y="8"/>
                      </a:lnTo>
                      <a:lnTo>
                        <a:pt x="0" y="7"/>
                      </a:lnTo>
                      <a:lnTo>
                        <a:pt x="1" y="5"/>
                      </a:lnTo>
                      <a:lnTo>
                        <a:pt x="1" y="4"/>
                      </a:lnTo>
                      <a:lnTo>
                        <a:pt x="2" y="3"/>
                      </a:lnTo>
                      <a:lnTo>
                        <a:pt x="4" y="2"/>
                      </a:lnTo>
                      <a:lnTo>
                        <a:pt x="5" y="1"/>
                      </a:lnTo>
                      <a:lnTo>
                        <a:pt x="7" y="2"/>
                      </a:lnTo>
                      <a:lnTo>
                        <a:pt x="10" y="3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5" name="Freeform 41"/>
                <p:cNvSpPr>
                  <a:spLocks/>
                </p:cNvSpPr>
                <p:nvPr/>
              </p:nvSpPr>
              <p:spPr bwMode="auto">
                <a:xfrm>
                  <a:off x="7296152" y="3113090"/>
                  <a:ext cx="9525" cy="4763"/>
                </a:xfrm>
                <a:custGeom>
                  <a:avLst/>
                  <a:gdLst>
                    <a:gd name="T0" fmla="*/ 4 w 12"/>
                    <a:gd name="T1" fmla="*/ 0 h 5"/>
                    <a:gd name="T2" fmla="*/ 12 w 12"/>
                    <a:gd name="T3" fmla="*/ 0 h 5"/>
                    <a:gd name="T4" fmla="*/ 0 w 12"/>
                    <a:gd name="T5" fmla="*/ 5 h 5"/>
                    <a:gd name="T6" fmla="*/ 4 w 12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5">
                      <a:moveTo>
                        <a:pt x="4" y="0"/>
                      </a:moveTo>
                      <a:lnTo>
                        <a:pt x="12" y="0"/>
                      </a:lnTo>
                      <a:lnTo>
                        <a:pt x="0" y="5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6" name="Freeform 42"/>
                <p:cNvSpPr>
                  <a:spLocks/>
                </p:cNvSpPr>
                <p:nvPr/>
              </p:nvSpPr>
              <p:spPr bwMode="auto">
                <a:xfrm>
                  <a:off x="7310439" y="3119440"/>
                  <a:ext cx="4763" cy="4763"/>
                </a:xfrm>
                <a:custGeom>
                  <a:avLst/>
                  <a:gdLst>
                    <a:gd name="T0" fmla="*/ 5 w 7"/>
                    <a:gd name="T1" fmla="*/ 0 h 5"/>
                    <a:gd name="T2" fmla="*/ 7 w 7"/>
                    <a:gd name="T3" fmla="*/ 4 h 5"/>
                    <a:gd name="T4" fmla="*/ 0 w 7"/>
                    <a:gd name="T5" fmla="*/ 5 h 5"/>
                    <a:gd name="T6" fmla="*/ 5 w 7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lnTo>
                        <a:pt x="7" y="4"/>
                      </a:lnTo>
                      <a:lnTo>
                        <a:pt x="0" y="5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7" name="Freeform 43"/>
                <p:cNvSpPr>
                  <a:spLocks/>
                </p:cNvSpPr>
                <p:nvPr/>
              </p:nvSpPr>
              <p:spPr bwMode="auto">
                <a:xfrm>
                  <a:off x="7143752" y="3829052"/>
                  <a:ext cx="3175" cy="1588"/>
                </a:xfrm>
                <a:custGeom>
                  <a:avLst/>
                  <a:gdLst>
                    <a:gd name="T0" fmla="*/ 4 w 4"/>
                    <a:gd name="T1" fmla="*/ 0 h 2"/>
                    <a:gd name="T2" fmla="*/ 3 w 4"/>
                    <a:gd name="T3" fmla="*/ 1 h 2"/>
                    <a:gd name="T4" fmla="*/ 0 w 4"/>
                    <a:gd name="T5" fmla="*/ 2 h 2"/>
                    <a:gd name="T6" fmla="*/ 4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3" y="1"/>
                      </a:lnTo>
                      <a:lnTo>
                        <a:pt x="0" y="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Freeform 44"/>
                <p:cNvSpPr>
                  <a:spLocks/>
                </p:cNvSpPr>
                <p:nvPr/>
              </p:nvSpPr>
              <p:spPr bwMode="auto">
                <a:xfrm>
                  <a:off x="7177089" y="3824290"/>
                  <a:ext cx="1588" cy="3175"/>
                </a:xfrm>
                <a:custGeom>
                  <a:avLst/>
                  <a:gdLst>
                    <a:gd name="T0" fmla="*/ 1 w 1"/>
                    <a:gd name="T1" fmla="*/ 0 h 3"/>
                    <a:gd name="T2" fmla="*/ 1 w 1"/>
                    <a:gd name="T3" fmla="*/ 3 h 3"/>
                    <a:gd name="T4" fmla="*/ 0 w 1"/>
                    <a:gd name="T5" fmla="*/ 2 h 3"/>
                    <a:gd name="T6" fmla="*/ 0 w 1"/>
                    <a:gd name="T7" fmla="*/ 2 h 3"/>
                    <a:gd name="T8" fmla="*/ 0 w 1"/>
                    <a:gd name="T9" fmla="*/ 1 h 3"/>
                    <a:gd name="T10" fmla="*/ 1 w 1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9" name="Freeform 45"/>
                <p:cNvSpPr>
                  <a:spLocks/>
                </p:cNvSpPr>
                <p:nvPr/>
              </p:nvSpPr>
              <p:spPr bwMode="auto">
                <a:xfrm>
                  <a:off x="7464427" y="3449640"/>
                  <a:ext cx="9525" cy="9525"/>
                </a:xfrm>
                <a:custGeom>
                  <a:avLst/>
                  <a:gdLst>
                    <a:gd name="T0" fmla="*/ 12 w 12"/>
                    <a:gd name="T1" fmla="*/ 0 h 12"/>
                    <a:gd name="T2" fmla="*/ 10 w 12"/>
                    <a:gd name="T3" fmla="*/ 3 h 12"/>
                    <a:gd name="T4" fmla="*/ 10 w 12"/>
                    <a:gd name="T5" fmla="*/ 6 h 12"/>
                    <a:gd name="T6" fmla="*/ 10 w 12"/>
                    <a:gd name="T7" fmla="*/ 11 h 12"/>
                    <a:gd name="T8" fmla="*/ 2 w 12"/>
                    <a:gd name="T9" fmla="*/ 12 h 12"/>
                    <a:gd name="T10" fmla="*/ 1 w 12"/>
                    <a:gd name="T11" fmla="*/ 12 h 12"/>
                    <a:gd name="T12" fmla="*/ 0 w 12"/>
                    <a:gd name="T13" fmla="*/ 11 h 12"/>
                    <a:gd name="T14" fmla="*/ 1 w 12"/>
                    <a:gd name="T15" fmla="*/ 10 h 12"/>
                    <a:gd name="T16" fmla="*/ 2 w 12"/>
                    <a:gd name="T17" fmla="*/ 7 h 12"/>
                    <a:gd name="T18" fmla="*/ 4 w 12"/>
                    <a:gd name="T19" fmla="*/ 6 h 12"/>
                    <a:gd name="T20" fmla="*/ 6 w 12"/>
                    <a:gd name="T21" fmla="*/ 4 h 12"/>
                    <a:gd name="T22" fmla="*/ 8 w 12"/>
                    <a:gd name="T23" fmla="*/ 2 h 12"/>
                    <a:gd name="T24" fmla="*/ 12 w 12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" h="12">
                      <a:moveTo>
                        <a:pt x="12" y="0"/>
                      </a:moveTo>
                      <a:lnTo>
                        <a:pt x="10" y="3"/>
                      </a:lnTo>
                      <a:lnTo>
                        <a:pt x="10" y="6"/>
                      </a:lnTo>
                      <a:lnTo>
                        <a:pt x="10" y="11"/>
                      </a:lnTo>
                      <a:lnTo>
                        <a:pt x="2" y="12"/>
                      </a:lnTo>
                      <a:lnTo>
                        <a:pt x="1" y="12"/>
                      </a:lnTo>
                      <a:lnTo>
                        <a:pt x="0" y="11"/>
                      </a:lnTo>
                      <a:lnTo>
                        <a:pt x="1" y="10"/>
                      </a:lnTo>
                      <a:lnTo>
                        <a:pt x="2" y="7"/>
                      </a:lnTo>
                      <a:lnTo>
                        <a:pt x="4" y="6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0" name="Freeform 46"/>
                <p:cNvSpPr>
                  <a:spLocks/>
                </p:cNvSpPr>
                <p:nvPr/>
              </p:nvSpPr>
              <p:spPr bwMode="auto">
                <a:xfrm>
                  <a:off x="7381877" y="3700465"/>
                  <a:ext cx="1588" cy="6350"/>
                </a:xfrm>
                <a:custGeom>
                  <a:avLst/>
                  <a:gdLst>
                    <a:gd name="T0" fmla="*/ 1 w 2"/>
                    <a:gd name="T1" fmla="*/ 0 h 8"/>
                    <a:gd name="T2" fmla="*/ 2 w 2"/>
                    <a:gd name="T3" fmla="*/ 8 h 8"/>
                    <a:gd name="T4" fmla="*/ 0 w 2"/>
                    <a:gd name="T5" fmla="*/ 8 h 8"/>
                    <a:gd name="T6" fmla="*/ 1 w 2"/>
                    <a:gd name="T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8">
                      <a:moveTo>
                        <a:pt x="1" y="0"/>
                      </a:moveTo>
                      <a:lnTo>
                        <a:pt x="2" y="8"/>
                      </a:lnTo>
                      <a:lnTo>
                        <a:pt x="0" y="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1" name="Freeform 47"/>
                <p:cNvSpPr>
                  <a:spLocks/>
                </p:cNvSpPr>
                <p:nvPr/>
              </p:nvSpPr>
              <p:spPr bwMode="auto">
                <a:xfrm>
                  <a:off x="7385052" y="3725865"/>
                  <a:ext cx="7938" cy="3175"/>
                </a:xfrm>
                <a:custGeom>
                  <a:avLst/>
                  <a:gdLst>
                    <a:gd name="T0" fmla="*/ 11 w 11"/>
                    <a:gd name="T1" fmla="*/ 0 h 3"/>
                    <a:gd name="T2" fmla="*/ 6 w 11"/>
                    <a:gd name="T3" fmla="*/ 1 h 3"/>
                    <a:gd name="T4" fmla="*/ 3 w 11"/>
                    <a:gd name="T5" fmla="*/ 2 h 3"/>
                    <a:gd name="T6" fmla="*/ 0 w 11"/>
                    <a:gd name="T7" fmla="*/ 3 h 3"/>
                    <a:gd name="T8" fmla="*/ 11 w 1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3">
                      <a:moveTo>
                        <a:pt x="11" y="0"/>
                      </a:moveTo>
                      <a:lnTo>
                        <a:pt x="6" y="1"/>
                      </a:lnTo>
                      <a:lnTo>
                        <a:pt x="3" y="2"/>
                      </a:lnTo>
                      <a:lnTo>
                        <a:pt x="0" y="3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2" name="Freeform 48"/>
                <p:cNvSpPr>
                  <a:spLocks/>
                </p:cNvSpPr>
                <p:nvPr/>
              </p:nvSpPr>
              <p:spPr bwMode="auto">
                <a:xfrm>
                  <a:off x="6978652" y="3808415"/>
                  <a:ext cx="6350" cy="4763"/>
                </a:xfrm>
                <a:custGeom>
                  <a:avLst/>
                  <a:gdLst>
                    <a:gd name="T0" fmla="*/ 9 w 9"/>
                    <a:gd name="T1" fmla="*/ 0 h 5"/>
                    <a:gd name="T2" fmla="*/ 8 w 9"/>
                    <a:gd name="T3" fmla="*/ 1 h 5"/>
                    <a:gd name="T4" fmla="*/ 8 w 9"/>
                    <a:gd name="T5" fmla="*/ 3 h 5"/>
                    <a:gd name="T6" fmla="*/ 8 w 9"/>
                    <a:gd name="T7" fmla="*/ 4 h 5"/>
                    <a:gd name="T8" fmla="*/ 8 w 9"/>
                    <a:gd name="T9" fmla="*/ 5 h 5"/>
                    <a:gd name="T10" fmla="*/ 7 w 9"/>
                    <a:gd name="T11" fmla="*/ 5 h 5"/>
                    <a:gd name="T12" fmla="*/ 6 w 9"/>
                    <a:gd name="T13" fmla="*/ 5 h 5"/>
                    <a:gd name="T14" fmla="*/ 4 w 9"/>
                    <a:gd name="T15" fmla="*/ 5 h 5"/>
                    <a:gd name="T16" fmla="*/ 0 w 9"/>
                    <a:gd name="T17" fmla="*/ 4 h 5"/>
                    <a:gd name="T18" fmla="*/ 9 w 9"/>
                    <a:gd name="T1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5">
                      <a:moveTo>
                        <a:pt x="9" y="0"/>
                      </a:moveTo>
                      <a:lnTo>
                        <a:pt x="8" y="1"/>
                      </a:lnTo>
                      <a:lnTo>
                        <a:pt x="8" y="3"/>
                      </a:lnTo>
                      <a:lnTo>
                        <a:pt x="8" y="4"/>
                      </a:lnTo>
                      <a:lnTo>
                        <a:pt x="8" y="5"/>
                      </a:lnTo>
                      <a:lnTo>
                        <a:pt x="7" y="5"/>
                      </a:lnTo>
                      <a:lnTo>
                        <a:pt x="6" y="5"/>
                      </a:lnTo>
                      <a:lnTo>
                        <a:pt x="4" y="5"/>
                      </a:lnTo>
                      <a:lnTo>
                        <a:pt x="0" y="4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3" name="Freeform 49"/>
                <p:cNvSpPr>
                  <a:spLocks/>
                </p:cNvSpPr>
                <p:nvPr/>
              </p:nvSpPr>
              <p:spPr bwMode="auto">
                <a:xfrm>
                  <a:off x="7421564" y="3232152"/>
                  <a:ext cx="3175" cy="11113"/>
                </a:xfrm>
                <a:custGeom>
                  <a:avLst/>
                  <a:gdLst>
                    <a:gd name="T0" fmla="*/ 0 w 5"/>
                    <a:gd name="T1" fmla="*/ 0 h 15"/>
                    <a:gd name="T2" fmla="*/ 3 w 5"/>
                    <a:gd name="T3" fmla="*/ 0 h 15"/>
                    <a:gd name="T4" fmla="*/ 4 w 5"/>
                    <a:gd name="T5" fmla="*/ 2 h 15"/>
                    <a:gd name="T6" fmla="*/ 5 w 5"/>
                    <a:gd name="T7" fmla="*/ 3 h 15"/>
                    <a:gd name="T8" fmla="*/ 5 w 5"/>
                    <a:gd name="T9" fmla="*/ 6 h 15"/>
                    <a:gd name="T10" fmla="*/ 5 w 5"/>
                    <a:gd name="T11" fmla="*/ 8 h 15"/>
                    <a:gd name="T12" fmla="*/ 4 w 5"/>
                    <a:gd name="T13" fmla="*/ 12 h 15"/>
                    <a:gd name="T14" fmla="*/ 4 w 5"/>
                    <a:gd name="T15" fmla="*/ 15 h 15"/>
                    <a:gd name="T16" fmla="*/ 3 w 5"/>
                    <a:gd name="T17" fmla="*/ 12 h 15"/>
                    <a:gd name="T18" fmla="*/ 1 w 5"/>
                    <a:gd name="T19" fmla="*/ 6 h 15"/>
                    <a:gd name="T20" fmla="*/ 0 w 5"/>
                    <a:gd name="T2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" h="15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4" y="2"/>
                      </a:lnTo>
                      <a:lnTo>
                        <a:pt x="5" y="3"/>
                      </a:lnTo>
                      <a:lnTo>
                        <a:pt x="5" y="6"/>
                      </a:lnTo>
                      <a:lnTo>
                        <a:pt x="5" y="8"/>
                      </a:lnTo>
                      <a:lnTo>
                        <a:pt x="4" y="12"/>
                      </a:lnTo>
                      <a:lnTo>
                        <a:pt x="4" y="15"/>
                      </a:lnTo>
                      <a:lnTo>
                        <a:pt x="3" y="12"/>
                      </a:lnTo>
                      <a:lnTo>
                        <a:pt x="1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" name="Freeform 50"/>
                <p:cNvSpPr>
                  <a:spLocks/>
                </p:cNvSpPr>
                <p:nvPr/>
              </p:nvSpPr>
              <p:spPr bwMode="auto">
                <a:xfrm>
                  <a:off x="7153277" y="3770315"/>
                  <a:ext cx="3175" cy="3175"/>
                </a:xfrm>
                <a:custGeom>
                  <a:avLst/>
                  <a:gdLst>
                    <a:gd name="T0" fmla="*/ 3 w 3"/>
                    <a:gd name="T1" fmla="*/ 0 h 5"/>
                    <a:gd name="T2" fmla="*/ 3 w 3"/>
                    <a:gd name="T3" fmla="*/ 2 h 5"/>
                    <a:gd name="T4" fmla="*/ 2 w 3"/>
                    <a:gd name="T5" fmla="*/ 3 h 5"/>
                    <a:gd name="T6" fmla="*/ 0 w 3"/>
                    <a:gd name="T7" fmla="*/ 5 h 5"/>
                    <a:gd name="T8" fmla="*/ 0 w 3"/>
                    <a:gd name="T9" fmla="*/ 3 h 5"/>
                    <a:gd name="T10" fmla="*/ 1 w 3"/>
                    <a:gd name="T11" fmla="*/ 2 h 5"/>
                    <a:gd name="T12" fmla="*/ 3 w 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5">
                      <a:moveTo>
                        <a:pt x="3" y="0"/>
                      </a:moveTo>
                      <a:lnTo>
                        <a:pt x="3" y="2"/>
                      </a:lnTo>
                      <a:lnTo>
                        <a:pt x="2" y="3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5" name="Freeform 51"/>
                <p:cNvSpPr>
                  <a:spLocks/>
                </p:cNvSpPr>
                <p:nvPr/>
              </p:nvSpPr>
              <p:spPr bwMode="auto">
                <a:xfrm>
                  <a:off x="7424739" y="3243265"/>
                  <a:ext cx="6350" cy="12700"/>
                </a:xfrm>
                <a:custGeom>
                  <a:avLst/>
                  <a:gdLst>
                    <a:gd name="T0" fmla="*/ 0 w 7"/>
                    <a:gd name="T1" fmla="*/ 0 h 14"/>
                    <a:gd name="T2" fmla="*/ 2 w 7"/>
                    <a:gd name="T3" fmla="*/ 4 h 14"/>
                    <a:gd name="T4" fmla="*/ 5 w 7"/>
                    <a:gd name="T5" fmla="*/ 8 h 14"/>
                    <a:gd name="T6" fmla="*/ 7 w 7"/>
                    <a:gd name="T7" fmla="*/ 11 h 14"/>
                    <a:gd name="T8" fmla="*/ 7 w 7"/>
                    <a:gd name="T9" fmla="*/ 13 h 14"/>
                    <a:gd name="T10" fmla="*/ 7 w 7"/>
                    <a:gd name="T11" fmla="*/ 14 h 14"/>
                    <a:gd name="T12" fmla="*/ 4 w 7"/>
                    <a:gd name="T13" fmla="*/ 13 h 14"/>
                    <a:gd name="T14" fmla="*/ 2 w 7"/>
                    <a:gd name="T15" fmla="*/ 10 h 14"/>
                    <a:gd name="T16" fmla="*/ 1 w 7"/>
                    <a:gd name="T17" fmla="*/ 7 h 14"/>
                    <a:gd name="T18" fmla="*/ 0 w 7"/>
                    <a:gd name="T19" fmla="*/ 3 h 14"/>
                    <a:gd name="T20" fmla="*/ 0 w 7"/>
                    <a:gd name="T2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1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5" y="8"/>
                      </a:lnTo>
                      <a:lnTo>
                        <a:pt x="7" y="11"/>
                      </a:lnTo>
                      <a:lnTo>
                        <a:pt x="7" y="13"/>
                      </a:lnTo>
                      <a:lnTo>
                        <a:pt x="7" y="14"/>
                      </a:lnTo>
                      <a:lnTo>
                        <a:pt x="4" y="13"/>
                      </a:lnTo>
                      <a:lnTo>
                        <a:pt x="2" y="10"/>
                      </a:lnTo>
                      <a:lnTo>
                        <a:pt x="1" y="7"/>
                      </a:lnTo>
                      <a:lnTo>
                        <a:pt x="0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6" name="Freeform 52"/>
                <p:cNvSpPr>
                  <a:spLocks/>
                </p:cNvSpPr>
                <p:nvPr/>
              </p:nvSpPr>
              <p:spPr bwMode="auto">
                <a:xfrm>
                  <a:off x="6746877" y="3316290"/>
                  <a:ext cx="0" cy="1588"/>
                </a:xfrm>
                <a:custGeom>
                  <a:avLst/>
                  <a:gdLst>
                    <a:gd name="T0" fmla="*/ 1 w 1"/>
                    <a:gd name="T1" fmla="*/ 0 h 3"/>
                    <a:gd name="T2" fmla="*/ 1 w 1"/>
                    <a:gd name="T3" fmla="*/ 0 h 3"/>
                    <a:gd name="T4" fmla="*/ 1 w 1"/>
                    <a:gd name="T5" fmla="*/ 1 h 3"/>
                    <a:gd name="T6" fmla="*/ 0 w 1"/>
                    <a:gd name="T7" fmla="*/ 3 h 3"/>
                    <a:gd name="T8" fmla="*/ 0 w 1"/>
                    <a:gd name="T9" fmla="*/ 1 h 3"/>
                    <a:gd name="T10" fmla="*/ 1 w 1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7" name="Freeform 53"/>
                <p:cNvSpPr>
                  <a:spLocks/>
                </p:cNvSpPr>
                <p:nvPr/>
              </p:nvSpPr>
              <p:spPr bwMode="auto">
                <a:xfrm>
                  <a:off x="6861177" y="3200402"/>
                  <a:ext cx="4763" cy="3175"/>
                </a:xfrm>
                <a:custGeom>
                  <a:avLst/>
                  <a:gdLst>
                    <a:gd name="T0" fmla="*/ 4 w 4"/>
                    <a:gd name="T1" fmla="*/ 0 h 6"/>
                    <a:gd name="T2" fmla="*/ 2 w 4"/>
                    <a:gd name="T3" fmla="*/ 3 h 6"/>
                    <a:gd name="T4" fmla="*/ 1 w 4"/>
                    <a:gd name="T5" fmla="*/ 6 h 6"/>
                    <a:gd name="T6" fmla="*/ 0 w 4"/>
                    <a:gd name="T7" fmla="*/ 6 h 6"/>
                    <a:gd name="T8" fmla="*/ 2 w 4"/>
                    <a:gd name="T9" fmla="*/ 5 h 6"/>
                    <a:gd name="T10" fmla="*/ 3 w 4"/>
                    <a:gd name="T11" fmla="*/ 2 h 6"/>
                    <a:gd name="T12" fmla="*/ 4 w 4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6">
                      <a:moveTo>
                        <a:pt x="4" y="0"/>
                      </a:moveTo>
                      <a:lnTo>
                        <a:pt x="2" y="3"/>
                      </a:lnTo>
                      <a:lnTo>
                        <a:pt x="1" y="6"/>
                      </a:lnTo>
                      <a:lnTo>
                        <a:pt x="0" y="6"/>
                      </a:lnTo>
                      <a:lnTo>
                        <a:pt x="2" y="5"/>
                      </a:lnTo>
                      <a:lnTo>
                        <a:pt x="3" y="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8" name="Freeform 54"/>
                <p:cNvSpPr>
                  <a:spLocks/>
                </p:cNvSpPr>
                <p:nvPr/>
              </p:nvSpPr>
              <p:spPr bwMode="auto">
                <a:xfrm>
                  <a:off x="7359652" y="3157540"/>
                  <a:ext cx="1588" cy="0"/>
                </a:xfrm>
                <a:custGeom>
                  <a:avLst/>
                  <a:gdLst>
                    <a:gd name="T0" fmla="*/ 0 w 2"/>
                    <a:gd name="T1" fmla="*/ 0 h 1"/>
                    <a:gd name="T2" fmla="*/ 1 w 2"/>
                    <a:gd name="T3" fmla="*/ 1 h 1"/>
                    <a:gd name="T4" fmla="*/ 2 w 2"/>
                    <a:gd name="T5" fmla="*/ 1 h 1"/>
                    <a:gd name="T6" fmla="*/ 1 w 2"/>
                    <a:gd name="T7" fmla="*/ 1 h 1"/>
                    <a:gd name="T8" fmla="*/ 1 w 2"/>
                    <a:gd name="T9" fmla="*/ 1 h 1"/>
                    <a:gd name="T10" fmla="*/ 0 w 2"/>
                    <a:gd name="T11" fmla="*/ 1 h 1"/>
                    <a:gd name="T12" fmla="*/ 0 w 2"/>
                    <a:gd name="T1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9" name="Freeform 55"/>
                <p:cNvSpPr>
                  <a:spLocks/>
                </p:cNvSpPr>
                <p:nvPr/>
              </p:nvSpPr>
              <p:spPr bwMode="auto">
                <a:xfrm>
                  <a:off x="7362827" y="3130552"/>
                  <a:ext cx="3175" cy="1588"/>
                </a:xfrm>
                <a:custGeom>
                  <a:avLst/>
                  <a:gdLst>
                    <a:gd name="T0" fmla="*/ 4 w 4"/>
                    <a:gd name="T1" fmla="*/ 0 h 2"/>
                    <a:gd name="T2" fmla="*/ 2 w 4"/>
                    <a:gd name="T3" fmla="*/ 1 h 2"/>
                    <a:gd name="T4" fmla="*/ 0 w 4"/>
                    <a:gd name="T5" fmla="*/ 2 h 2"/>
                    <a:gd name="T6" fmla="*/ 2 w 4"/>
                    <a:gd name="T7" fmla="*/ 1 h 2"/>
                    <a:gd name="T8" fmla="*/ 4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0" name="Freeform 56"/>
                <p:cNvSpPr>
                  <a:spLocks/>
                </p:cNvSpPr>
                <p:nvPr/>
              </p:nvSpPr>
              <p:spPr bwMode="auto">
                <a:xfrm>
                  <a:off x="7477127" y="3273427"/>
                  <a:ext cx="0" cy="0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1" name="Freeform 57"/>
                <p:cNvSpPr>
                  <a:spLocks/>
                </p:cNvSpPr>
                <p:nvPr/>
              </p:nvSpPr>
              <p:spPr bwMode="auto">
                <a:xfrm>
                  <a:off x="7359652" y="3152777"/>
                  <a:ext cx="1588" cy="4763"/>
                </a:xfrm>
                <a:custGeom>
                  <a:avLst/>
                  <a:gdLst>
                    <a:gd name="T0" fmla="*/ 0 w 2"/>
                    <a:gd name="T1" fmla="*/ 0 h 6"/>
                    <a:gd name="T2" fmla="*/ 1 w 2"/>
                    <a:gd name="T3" fmla="*/ 2 h 6"/>
                    <a:gd name="T4" fmla="*/ 1 w 2"/>
                    <a:gd name="T5" fmla="*/ 4 h 6"/>
                    <a:gd name="T6" fmla="*/ 2 w 2"/>
                    <a:gd name="T7" fmla="*/ 6 h 6"/>
                    <a:gd name="T8" fmla="*/ 1 w 2"/>
                    <a:gd name="T9" fmla="*/ 3 h 6"/>
                    <a:gd name="T10" fmla="*/ 0 w 2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6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1" y="4"/>
                      </a:lnTo>
                      <a:lnTo>
                        <a:pt x="2" y="6"/>
                      </a:lnTo>
                      <a:lnTo>
                        <a:pt x="1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2" name="Freeform 58"/>
                <p:cNvSpPr>
                  <a:spLocks/>
                </p:cNvSpPr>
                <p:nvPr/>
              </p:nvSpPr>
              <p:spPr bwMode="auto">
                <a:xfrm>
                  <a:off x="7356477" y="3154365"/>
                  <a:ext cx="1588" cy="1588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1 h 2"/>
                    <a:gd name="T6" fmla="*/ 0 w 2"/>
                    <a:gd name="T7" fmla="*/ 1 h 2"/>
                    <a:gd name="T8" fmla="*/ 0 w 2"/>
                    <a:gd name="T9" fmla="*/ 0 h 2"/>
                    <a:gd name="T10" fmla="*/ 0 w 2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3" name="Freeform 59"/>
                <p:cNvSpPr>
                  <a:spLocks/>
                </p:cNvSpPr>
                <p:nvPr/>
              </p:nvSpPr>
              <p:spPr bwMode="auto">
                <a:xfrm>
                  <a:off x="7361239" y="3157540"/>
                  <a:ext cx="3175" cy="4763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2 h 5"/>
                    <a:gd name="T4" fmla="*/ 4 w 4"/>
                    <a:gd name="T5" fmla="*/ 5 h 5"/>
                    <a:gd name="T6" fmla="*/ 2 w 4"/>
                    <a:gd name="T7" fmla="*/ 3 h 5"/>
                    <a:gd name="T8" fmla="*/ 1 w 4"/>
                    <a:gd name="T9" fmla="*/ 2 h 5"/>
                    <a:gd name="T10" fmla="*/ 0 w 4"/>
                    <a:gd name="T11" fmla="*/ 1 h 5"/>
                    <a:gd name="T12" fmla="*/ 0 w 4"/>
                    <a:gd name="T13" fmla="*/ 1 h 5"/>
                    <a:gd name="T14" fmla="*/ 0 w 4"/>
                    <a:gd name="T1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5"/>
                      </a:lnTo>
                      <a:lnTo>
                        <a:pt x="2" y="3"/>
                      </a:ln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4" name="Freeform 60"/>
                <p:cNvSpPr>
                  <a:spLocks/>
                </p:cNvSpPr>
                <p:nvPr/>
              </p:nvSpPr>
              <p:spPr bwMode="auto">
                <a:xfrm>
                  <a:off x="6784977" y="3622677"/>
                  <a:ext cx="3175" cy="1588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0 h 2"/>
                    <a:gd name="T4" fmla="*/ 4 w 4"/>
                    <a:gd name="T5" fmla="*/ 1 h 2"/>
                    <a:gd name="T6" fmla="*/ 3 w 4"/>
                    <a:gd name="T7" fmla="*/ 2 h 2"/>
                    <a:gd name="T8" fmla="*/ 2 w 4"/>
                    <a:gd name="T9" fmla="*/ 1 h 2"/>
                    <a:gd name="T10" fmla="*/ 0 w 4"/>
                    <a:gd name="T11" fmla="*/ 0 h 2"/>
                    <a:gd name="T12" fmla="*/ 0 w 4"/>
                    <a:gd name="T13" fmla="*/ 0 h 2"/>
                    <a:gd name="T14" fmla="*/ 0 w 4"/>
                    <a:gd name="T1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3" y="2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5" name="Freeform 61"/>
                <p:cNvSpPr>
                  <a:spLocks/>
                </p:cNvSpPr>
                <p:nvPr/>
              </p:nvSpPr>
              <p:spPr bwMode="auto">
                <a:xfrm>
                  <a:off x="7507289" y="3552827"/>
                  <a:ext cx="0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6" name="Freeform 62"/>
                <p:cNvSpPr>
                  <a:spLocks/>
                </p:cNvSpPr>
                <p:nvPr/>
              </p:nvSpPr>
              <p:spPr bwMode="auto">
                <a:xfrm>
                  <a:off x="7491414" y="3552827"/>
                  <a:ext cx="15875" cy="15875"/>
                </a:xfrm>
                <a:custGeom>
                  <a:avLst/>
                  <a:gdLst>
                    <a:gd name="T0" fmla="*/ 0 w 20"/>
                    <a:gd name="T1" fmla="*/ 0 h 20"/>
                    <a:gd name="T2" fmla="*/ 20 w 20"/>
                    <a:gd name="T3" fmla="*/ 1 h 20"/>
                    <a:gd name="T4" fmla="*/ 18 w 20"/>
                    <a:gd name="T5" fmla="*/ 5 h 20"/>
                    <a:gd name="T6" fmla="*/ 17 w 20"/>
                    <a:gd name="T7" fmla="*/ 9 h 20"/>
                    <a:gd name="T8" fmla="*/ 17 w 20"/>
                    <a:gd name="T9" fmla="*/ 13 h 20"/>
                    <a:gd name="T10" fmla="*/ 20 w 20"/>
                    <a:gd name="T11" fmla="*/ 20 h 20"/>
                    <a:gd name="T12" fmla="*/ 0 w 20"/>
                    <a:gd name="T13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20">
                      <a:moveTo>
                        <a:pt x="0" y="0"/>
                      </a:moveTo>
                      <a:lnTo>
                        <a:pt x="20" y="1"/>
                      </a:lnTo>
                      <a:lnTo>
                        <a:pt x="18" y="5"/>
                      </a:lnTo>
                      <a:lnTo>
                        <a:pt x="17" y="9"/>
                      </a:lnTo>
                      <a:lnTo>
                        <a:pt x="17" y="13"/>
                      </a:lnTo>
                      <a:lnTo>
                        <a:pt x="20" y="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7" name="Freeform 63"/>
                <p:cNvSpPr>
                  <a:spLocks noEditPoints="1"/>
                </p:cNvSpPr>
                <p:nvPr/>
              </p:nvSpPr>
              <p:spPr bwMode="auto">
                <a:xfrm>
                  <a:off x="6810143" y="3175610"/>
                  <a:ext cx="695002" cy="629072"/>
                </a:xfrm>
                <a:custGeom>
                  <a:avLst/>
                  <a:gdLst>
                    <a:gd name="T0" fmla="*/ 827 w 1012"/>
                    <a:gd name="T1" fmla="*/ 743 h 916"/>
                    <a:gd name="T2" fmla="*/ 784 w 1012"/>
                    <a:gd name="T3" fmla="*/ 19 h 916"/>
                    <a:gd name="T4" fmla="*/ 813 w 1012"/>
                    <a:gd name="T5" fmla="*/ 20 h 916"/>
                    <a:gd name="T6" fmla="*/ 831 w 1012"/>
                    <a:gd name="T7" fmla="*/ 65 h 916"/>
                    <a:gd name="T8" fmla="*/ 912 w 1012"/>
                    <a:gd name="T9" fmla="*/ 135 h 916"/>
                    <a:gd name="T10" fmla="*/ 916 w 1012"/>
                    <a:gd name="T11" fmla="*/ 135 h 916"/>
                    <a:gd name="T12" fmla="*/ 960 w 1012"/>
                    <a:gd name="T13" fmla="*/ 233 h 916"/>
                    <a:gd name="T14" fmla="*/ 963 w 1012"/>
                    <a:gd name="T15" fmla="*/ 257 h 916"/>
                    <a:gd name="T16" fmla="*/ 986 w 1012"/>
                    <a:gd name="T17" fmla="*/ 305 h 916"/>
                    <a:gd name="T18" fmla="*/ 1009 w 1012"/>
                    <a:gd name="T19" fmla="*/ 396 h 916"/>
                    <a:gd name="T20" fmla="*/ 967 w 1012"/>
                    <a:gd name="T21" fmla="*/ 395 h 916"/>
                    <a:gd name="T22" fmla="*/ 981 w 1012"/>
                    <a:gd name="T23" fmla="*/ 501 h 916"/>
                    <a:gd name="T24" fmla="*/ 965 w 1012"/>
                    <a:gd name="T25" fmla="*/ 542 h 916"/>
                    <a:gd name="T26" fmla="*/ 919 w 1012"/>
                    <a:gd name="T27" fmla="*/ 629 h 916"/>
                    <a:gd name="T28" fmla="*/ 896 w 1012"/>
                    <a:gd name="T29" fmla="*/ 667 h 916"/>
                    <a:gd name="T30" fmla="*/ 875 w 1012"/>
                    <a:gd name="T31" fmla="*/ 683 h 916"/>
                    <a:gd name="T32" fmla="*/ 817 w 1012"/>
                    <a:gd name="T33" fmla="*/ 735 h 916"/>
                    <a:gd name="T34" fmla="*/ 776 w 1012"/>
                    <a:gd name="T35" fmla="*/ 808 h 916"/>
                    <a:gd name="T36" fmla="*/ 722 w 1012"/>
                    <a:gd name="T37" fmla="*/ 847 h 916"/>
                    <a:gd name="T38" fmla="*/ 675 w 1012"/>
                    <a:gd name="T39" fmla="*/ 880 h 916"/>
                    <a:gd name="T40" fmla="*/ 625 w 1012"/>
                    <a:gd name="T41" fmla="*/ 905 h 916"/>
                    <a:gd name="T42" fmla="*/ 567 w 1012"/>
                    <a:gd name="T43" fmla="*/ 881 h 916"/>
                    <a:gd name="T44" fmla="*/ 483 w 1012"/>
                    <a:gd name="T45" fmla="*/ 905 h 916"/>
                    <a:gd name="T46" fmla="*/ 434 w 1012"/>
                    <a:gd name="T47" fmla="*/ 903 h 916"/>
                    <a:gd name="T48" fmla="*/ 375 w 1012"/>
                    <a:gd name="T49" fmla="*/ 889 h 916"/>
                    <a:gd name="T50" fmla="*/ 259 w 1012"/>
                    <a:gd name="T51" fmla="*/ 855 h 916"/>
                    <a:gd name="T52" fmla="*/ 215 w 1012"/>
                    <a:gd name="T53" fmla="*/ 827 h 916"/>
                    <a:gd name="T54" fmla="*/ 209 w 1012"/>
                    <a:gd name="T55" fmla="*/ 802 h 916"/>
                    <a:gd name="T56" fmla="*/ 123 w 1012"/>
                    <a:gd name="T57" fmla="*/ 753 h 916"/>
                    <a:gd name="T58" fmla="*/ 93 w 1012"/>
                    <a:gd name="T59" fmla="*/ 733 h 916"/>
                    <a:gd name="T60" fmla="*/ 58 w 1012"/>
                    <a:gd name="T61" fmla="*/ 664 h 916"/>
                    <a:gd name="T62" fmla="*/ 66 w 1012"/>
                    <a:gd name="T63" fmla="*/ 645 h 916"/>
                    <a:gd name="T64" fmla="*/ 30 w 1012"/>
                    <a:gd name="T65" fmla="*/ 586 h 916"/>
                    <a:gd name="T66" fmla="*/ 13 w 1012"/>
                    <a:gd name="T67" fmla="*/ 525 h 916"/>
                    <a:gd name="T68" fmla="*/ 3 w 1012"/>
                    <a:gd name="T69" fmla="*/ 454 h 916"/>
                    <a:gd name="T70" fmla="*/ 2 w 1012"/>
                    <a:gd name="T71" fmla="*/ 274 h 916"/>
                    <a:gd name="T72" fmla="*/ 25 w 1012"/>
                    <a:gd name="T73" fmla="*/ 226 h 916"/>
                    <a:gd name="T74" fmla="*/ 45 w 1012"/>
                    <a:gd name="T75" fmla="*/ 161 h 916"/>
                    <a:gd name="T76" fmla="*/ 150 w 1012"/>
                    <a:gd name="T77" fmla="*/ 56 h 916"/>
                    <a:gd name="T78" fmla="*/ 151 w 1012"/>
                    <a:gd name="T79" fmla="*/ 117 h 916"/>
                    <a:gd name="T80" fmla="*/ 80 w 1012"/>
                    <a:gd name="T81" fmla="*/ 280 h 916"/>
                    <a:gd name="T82" fmla="*/ 61 w 1012"/>
                    <a:gd name="T83" fmla="*/ 400 h 916"/>
                    <a:gd name="T84" fmla="*/ 69 w 1012"/>
                    <a:gd name="T85" fmla="*/ 517 h 916"/>
                    <a:gd name="T86" fmla="*/ 89 w 1012"/>
                    <a:gd name="T87" fmla="*/ 583 h 916"/>
                    <a:gd name="T88" fmla="*/ 99 w 1012"/>
                    <a:gd name="T89" fmla="*/ 610 h 916"/>
                    <a:gd name="T90" fmla="*/ 196 w 1012"/>
                    <a:gd name="T91" fmla="*/ 752 h 916"/>
                    <a:gd name="T92" fmla="*/ 205 w 1012"/>
                    <a:gd name="T93" fmla="*/ 748 h 916"/>
                    <a:gd name="T94" fmla="*/ 382 w 1012"/>
                    <a:gd name="T95" fmla="*/ 823 h 916"/>
                    <a:gd name="T96" fmla="*/ 533 w 1012"/>
                    <a:gd name="T97" fmla="*/ 825 h 916"/>
                    <a:gd name="T98" fmla="*/ 612 w 1012"/>
                    <a:gd name="T99" fmla="*/ 815 h 916"/>
                    <a:gd name="T100" fmla="*/ 661 w 1012"/>
                    <a:gd name="T101" fmla="*/ 812 h 916"/>
                    <a:gd name="T102" fmla="*/ 739 w 1012"/>
                    <a:gd name="T103" fmla="*/ 768 h 916"/>
                    <a:gd name="T104" fmla="*/ 798 w 1012"/>
                    <a:gd name="T105" fmla="*/ 721 h 916"/>
                    <a:gd name="T106" fmla="*/ 826 w 1012"/>
                    <a:gd name="T107" fmla="*/ 664 h 916"/>
                    <a:gd name="T108" fmla="*/ 902 w 1012"/>
                    <a:gd name="T109" fmla="*/ 574 h 916"/>
                    <a:gd name="T110" fmla="*/ 931 w 1012"/>
                    <a:gd name="T111" fmla="*/ 493 h 916"/>
                    <a:gd name="T112" fmla="*/ 928 w 1012"/>
                    <a:gd name="T113" fmla="*/ 424 h 916"/>
                    <a:gd name="T114" fmla="*/ 930 w 1012"/>
                    <a:gd name="T115" fmla="*/ 319 h 916"/>
                    <a:gd name="T116" fmla="*/ 839 w 1012"/>
                    <a:gd name="T117" fmla="*/ 117 h 916"/>
                    <a:gd name="T118" fmla="*/ 801 w 1012"/>
                    <a:gd name="T119" fmla="*/ 54 h 916"/>
                    <a:gd name="T120" fmla="*/ 770 w 1012"/>
                    <a:gd name="T121" fmla="*/ 44 h 916"/>
                    <a:gd name="T122" fmla="*/ 740 w 1012"/>
                    <a:gd name="T123" fmla="*/ 9 h 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012" h="916">
                      <a:moveTo>
                        <a:pt x="530" y="895"/>
                      </a:moveTo>
                      <a:lnTo>
                        <a:pt x="529" y="895"/>
                      </a:lnTo>
                      <a:lnTo>
                        <a:pt x="528" y="895"/>
                      </a:lnTo>
                      <a:lnTo>
                        <a:pt x="530" y="895"/>
                      </a:lnTo>
                      <a:close/>
                      <a:moveTo>
                        <a:pt x="599" y="881"/>
                      </a:moveTo>
                      <a:lnTo>
                        <a:pt x="597" y="881"/>
                      </a:lnTo>
                      <a:lnTo>
                        <a:pt x="595" y="883"/>
                      </a:lnTo>
                      <a:lnTo>
                        <a:pt x="594" y="885"/>
                      </a:lnTo>
                      <a:lnTo>
                        <a:pt x="593" y="888"/>
                      </a:lnTo>
                      <a:lnTo>
                        <a:pt x="595" y="889"/>
                      </a:lnTo>
                      <a:lnTo>
                        <a:pt x="598" y="889"/>
                      </a:lnTo>
                      <a:lnTo>
                        <a:pt x="600" y="888"/>
                      </a:lnTo>
                      <a:lnTo>
                        <a:pt x="602" y="886"/>
                      </a:lnTo>
                      <a:lnTo>
                        <a:pt x="604" y="885"/>
                      </a:lnTo>
                      <a:lnTo>
                        <a:pt x="605" y="884"/>
                      </a:lnTo>
                      <a:lnTo>
                        <a:pt x="603" y="883"/>
                      </a:lnTo>
                      <a:lnTo>
                        <a:pt x="601" y="881"/>
                      </a:lnTo>
                      <a:lnTo>
                        <a:pt x="599" y="881"/>
                      </a:lnTo>
                      <a:close/>
                      <a:moveTo>
                        <a:pt x="103" y="748"/>
                      </a:moveTo>
                      <a:lnTo>
                        <a:pt x="106" y="751"/>
                      </a:lnTo>
                      <a:lnTo>
                        <a:pt x="105" y="749"/>
                      </a:lnTo>
                      <a:lnTo>
                        <a:pt x="103" y="748"/>
                      </a:lnTo>
                      <a:close/>
                      <a:moveTo>
                        <a:pt x="836" y="736"/>
                      </a:moveTo>
                      <a:lnTo>
                        <a:pt x="832" y="738"/>
                      </a:lnTo>
                      <a:lnTo>
                        <a:pt x="829" y="740"/>
                      </a:lnTo>
                      <a:lnTo>
                        <a:pt x="827" y="743"/>
                      </a:lnTo>
                      <a:lnTo>
                        <a:pt x="831" y="742"/>
                      </a:lnTo>
                      <a:lnTo>
                        <a:pt x="833" y="741"/>
                      </a:lnTo>
                      <a:lnTo>
                        <a:pt x="835" y="739"/>
                      </a:lnTo>
                      <a:lnTo>
                        <a:pt x="836" y="736"/>
                      </a:lnTo>
                      <a:close/>
                      <a:moveTo>
                        <a:pt x="87" y="575"/>
                      </a:moveTo>
                      <a:lnTo>
                        <a:pt x="86" y="575"/>
                      </a:lnTo>
                      <a:lnTo>
                        <a:pt x="86" y="576"/>
                      </a:lnTo>
                      <a:lnTo>
                        <a:pt x="87" y="577"/>
                      </a:lnTo>
                      <a:lnTo>
                        <a:pt x="89" y="579"/>
                      </a:lnTo>
                      <a:lnTo>
                        <a:pt x="90" y="576"/>
                      </a:lnTo>
                      <a:lnTo>
                        <a:pt x="89" y="575"/>
                      </a:lnTo>
                      <a:lnTo>
                        <a:pt x="87" y="575"/>
                      </a:lnTo>
                      <a:close/>
                      <a:moveTo>
                        <a:pt x="816" y="82"/>
                      </a:moveTo>
                      <a:lnTo>
                        <a:pt x="817" y="84"/>
                      </a:lnTo>
                      <a:lnTo>
                        <a:pt x="818" y="85"/>
                      </a:lnTo>
                      <a:lnTo>
                        <a:pt x="818" y="86"/>
                      </a:lnTo>
                      <a:lnTo>
                        <a:pt x="818" y="86"/>
                      </a:lnTo>
                      <a:lnTo>
                        <a:pt x="817" y="84"/>
                      </a:lnTo>
                      <a:lnTo>
                        <a:pt x="817" y="82"/>
                      </a:lnTo>
                      <a:lnTo>
                        <a:pt x="816" y="82"/>
                      </a:lnTo>
                      <a:close/>
                      <a:moveTo>
                        <a:pt x="768" y="0"/>
                      </a:moveTo>
                      <a:lnTo>
                        <a:pt x="773" y="3"/>
                      </a:lnTo>
                      <a:lnTo>
                        <a:pt x="776" y="8"/>
                      </a:lnTo>
                      <a:lnTo>
                        <a:pt x="778" y="13"/>
                      </a:lnTo>
                      <a:lnTo>
                        <a:pt x="781" y="17"/>
                      </a:lnTo>
                      <a:lnTo>
                        <a:pt x="784" y="19"/>
                      </a:lnTo>
                      <a:lnTo>
                        <a:pt x="782" y="18"/>
                      </a:lnTo>
                      <a:lnTo>
                        <a:pt x="780" y="17"/>
                      </a:lnTo>
                      <a:lnTo>
                        <a:pt x="777" y="15"/>
                      </a:lnTo>
                      <a:lnTo>
                        <a:pt x="776" y="13"/>
                      </a:lnTo>
                      <a:lnTo>
                        <a:pt x="776" y="10"/>
                      </a:lnTo>
                      <a:lnTo>
                        <a:pt x="776" y="8"/>
                      </a:lnTo>
                      <a:lnTo>
                        <a:pt x="772" y="18"/>
                      </a:lnTo>
                      <a:lnTo>
                        <a:pt x="778" y="25"/>
                      </a:lnTo>
                      <a:lnTo>
                        <a:pt x="787" y="29"/>
                      </a:lnTo>
                      <a:lnTo>
                        <a:pt x="795" y="32"/>
                      </a:lnTo>
                      <a:lnTo>
                        <a:pt x="804" y="34"/>
                      </a:lnTo>
                      <a:lnTo>
                        <a:pt x="803" y="32"/>
                      </a:lnTo>
                      <a:lnTo>
                        <a:pt x="803" y="30"/>
                      </a:lnTo>
                      <a:lnTo>
                        <a:pt x="804" y="30"/>
                      </a:lnTo>
                      <a:lnTo>
                        <a:pt x="805" y="30"/>
                      </a:lnTo>
                      <a:lnTo>
                        <a:pt x="807" y="30"/>
                      </a:lnTo>
                      <a:lnTo>
                        <a:pt x="808" y="32"/>
                      </a:lnTo>
                      <a:lnTo>
                        <a:pt x="811" y="32"/>
                      </a:lnTo>
                      <a:lnTo>
                        <a:pt x="813" y="32"/>
                      </a:lnTo>
                      <a:lnTo>
                        <a:pt x="814" y="32"/>
                      </a:lnTo>
                      <a:lnTo>
                        <a:pt x="815" y="30"/>
                      </a:lnTo>
                      <a:lnTo>
                        <a:pt x="816" y="28"/>
                      </a:lnTo>
                      <a:lnTo>
                        <a:pt x="809" y="24"/>
                      </a:lnTo>
                      <a:lnTo>
                        <a:pt x="809" y="21"/>
                      </a:lnTo>
                      <a:lnTo>
                        <a:pt x="811" y="20"/>
                      </a:lnTo>
                      <a:lnTo>
                        <a:pt x="813" y="20"/>
                      </a:lnTo>
                      <a:lnTo>
                        <a:pt x="815" y="20"/>
                      </a:lnTo>
                      <a:lnTo>
                        <a:pt x="817" y="21"/>
                      </a:lnTo>
                      <a:lnTo>
                        <a:pt x="819" y="21"/>
                      </a:lnTo>
                      <a:lnTo>
                        <a:pt x="822" y="23"/>
                      </a:lnTo>
                      <a:lnTo>
                        <a:pt x="829" y="34"/>
                      </a:lnTo>
                      <a:lnTo>
                        <a:pt x="838" y="46"/>
                      </a:lnTo>
                      <a:lnTo>
                        <a:pt x="848" y="58"/>
                      </a:lnTo>
                      <a:lnTo>
                        <a:pt x="855" y="67"/>
                      </a:lnTo>
                      <a:lnTo>
                        <a:pt x="861" y="75"/>
                      </a:lnTo>
                      <a:lnTo>
                        <a:pt x="864" y="82"/>
                      </a:lnTo>
                      <a:lnTo>
                        <a:pt x="865" y="87"/>
                      </a:lnTo>
                      <a:lnTo>
                        <a:pt x="864" y="84"/>
                      </a:lnTo>
                      <a:lnTo>
                        <a:pt x="861" y="81"/>
                      </a:lnTo>
                      <a:lnTo>
                        <a:pt x="858" y="77"/>
                      </a:lnTo>
                      <a:lnTo>
                        <a:pt x="855" y="75"/>
                      </a:lnTo>
                      <a:lnTo>
                        <a:pt x="852" y="74"/>
                      </a:lnTo>
                      <a:lnTo>
                        <a:pt x="855" y="85"/>
                      </a:lnTo>
                      <a:lnTo>
                        <a:pt x="852" y="79"/>
                      </a:lnTo>
                      <a:lnTo>
                        <a:pt x="851" y="73"/>
                      </a:lnTo>
                      <a:lnTo>
                        <a:pt x="847" y="65"/>
                      </a:lnTo>
                      <a:lnTo>
                        <a:pt x="842" y="58"/>
                      </a:lnTo>
                      <a:lnTo>
                        <a:pt x="839" y="61"/>
                      </a:lnTo>
                      <a:lnTo>
                        <a:pt x="838" y="62"/>
                      </a:lnTo>
                      <a:lnTo>
                        <a:pt x="836" y="63"/>
                      </a:lnTo>
                      <a:lnTo>
                        <a:pt x="833" y="64"/>
                      </a:lnTo>
                      <a:lnTo>
                        <a:pt x="831" y="65"/>
                      </a:lnTo>
                      <a:lnTo>
                        <a:pt x="828" y="67"/>
                      </a:lnTo>
                      <a:lnTo>
                        <a:pt x="827" y="69"/>
                      </a:lnTo>
                      <a:lnTo>
                        <a:pt x="825" y="72"/>
                      </a:lnTo>
                      <a:lnTo>
                        <a:pt x="825" y="76"/>
                      </a:lnTo>
                      <a:lnTo>
                        <a:pt x="828" y="84"/>
                      </a:lnTo>
                      <a:lnTo>
                        <a:pt x="834" y="88"/>
                      </a:lnTo>
                      <a:lnTo>
                        <a:pt x="839" y="91"/>
                      </a:lnTo>
                      <a:lnTo>
                        <a:pt x="845" y="92"/>
                      </a:lnTo>
                      <a:lnTo>
                        <a:pt x="852" y="94"/>
                      </a:lnTo>
                      <a:lnTo>
                        <a:pt x="858" y="100"/>
                      </a:lnTo>
                      <a:lnTo>
                        <a:pt x="865" y="108"/>
                      </a:lnTo>
                      <a:lnTo>
                        <a:pt x="865" y="108"/>
                      </a:lnTo>
                      <a:lnTo>
                        <a:pt x="865" y="108"/>
                      </a:lnTo>
                      <a:lnTo>
                        <a:pt x="865" y="110"/>
                      </a:lnTo>
                      <a:lnTo>
                        <a:pt x="864" y="110"/>
                      </a:lnTo>
                      <a:lnTo>
                        <a:pt x="863" y="110"/>
                      </a:lnTo>
                      <a:lnTo>
                        <a:pt x="862" y="111"/>
                      </a:lnTo>
                      <a:lnTo>
                        <a:pt x="861" y="112"/>
                      </a:lnTo>
                      <a:lnTo>
                        <a:pt x="861" y="113"/>
                      </a:lnTo>
                      <a:lnTo>
                        <a:pt x="861" y="115"/>
                      </a:lnTo>
                      <a:lnTo>
                        <a:pt x="862" y="117"/>
                      </a:lnTo>
                      <a:lnTo>
                        <a:pt x="864" y="120"/>
                      </a:lnTo>
                      <a:lnTo>
                        <a:pt x="877" y="130"/>
                      </a:lnTo>
                      <a:lnTo>
                        <a:pt x="889" y="135"/>
                      </a:lnTo>
                      <a:lnTo>
                        <a:pt x="902" y="137"/>
                      </a:lnTo>
                      <a:lnTo>
                        <a:pt x="912" y="135"/>
                      </a:lnTo>
                      <a:lnTo>
                        <a:pt x="906" y="131"/>
                      </a:lnTo>
                      <a:lnTo>
                        <a:pt x="900" y="125"/>
                      </a:lnTo>
                      <a:lnTo>
                        <a:pt x="896" y="120"/>
                      </a:lnTo>
                      <a:lnTo>
                        <a:pt x="894" y="115"/>
                      </a:lnTo>
                      <a:lnTo>
                        <a:pt x="895" y="110"/>
                      </a:lnTo>
                      <a:lnTo>
                        <a:pt x="902" y="115"/>
                      </a:lnTo>
                      <a:lnTo>
                        <a:pt x="908" y="121"/>
                      </a:lnTo>
                      <a:lnTo>
                        <a:pt x="914" y="125"/>
                      </a:lnTo>
                      <a:lnTo>
                        <a:pt x="918" y="126"/>
                      </a:lnTo>
                      <a:lnTo>
                        <a:pt x="917" y="129"/>
                      </a:lnTo>
                      <a:lnTo>
                        <a:pt x="916" y="130"/>
                      </a:lnTo>
                      <a:lnTo>
                        <a:pt x="915" y="130"/>
                      </a:lnTo>
                      <a:lnTo>
                        <a:pt x="914" y="129"/>
                      </a:lnTo>
                      <a:lnTo>
                        <a:pt x="912" y="127"/>
                      </a:lnTo>
                      <a:lnTo>
                        <a:pt x="910" y="126"/>
                      </a:lnTo>
                      <a:lnTo>
                        <a:pt x="909" y="124"/>
                      </a:lnTo>
                      <a:lnTo>
                        <a:pt x="908" y="123"/>
                      </a:lnTo>
                      <a:lnTo>
                        <a:pt x="907" y="123"/>
                      </a:lnTo>
                      <a:lnTo>
                        <a:pt x="907" y="123"/>
                      </a:lnTo>
                      <a:lnTo>
                        <a:pt x="906" y="125"/>
                      </a:lnTo>
                      <a:lnTo>
                        <a:pt x="905" y="127"/>
                      </a:lnTo>
                      <a:lnTo>
                        <a:pt x="907" y="131"/>
                      </a:lnTo>
                      <a:lnTo>
                        <a:pt x="909" y="132"/>
                      </a:lnTo>
                      <a:lnTo>
                        <a:pt x="912" y="133"/>
                      </a:lnTo>
                      <a:lnTo>
                        <a:pt x="914" y="134"/>
                      </a:lnTo>
                      <a:lnTo>
                        <a:pt x="916" y="135"/>
                      </a:lnTo>
                      <a:lnTo>
                        <a:pt x="914" y="135"/>
                      </a:lnTo>
                      <a:lnTo>
                        <a:pt x="913" y="136"/>
                      </a:lnTo>
                      <a:lnTo>
                        <a:pt x="912" y="137"/>
                      </a:lnTo>
                      <a:lnTo>
                        <a:pt x="912" y="140"/>
                      </a:lnTo>
                      <a:lnTo>
                        <a:pt x="912" y="142"/>
                      </a:lnTo>
                      <a:lnTo>
                        <a:pt x="910" y="144"/>
                      </a:lnTo>
                      <a:lnTo>
                        <a:pt x="910" y="145"/>
                      </a:lnTo>
                      <a:lnTo>
                        <a:pt x="910" y="148"/>
                      </a:lnTo>
                      <a:lnTo>
                        <a:pt x="916" y="160"/>
                      </a:lnTo>
                      <a:lnTo>
                        <a:pt x="919" y="172"/>
                      </a:lnTo>
                      <a:lnTo>
                        <a:pt x="923" y="184"/>
                      </a:lnTo>
                      <a:lnTo>
                        <a:pt x="927" y="198"/>
                      </a:lnTo>
                      <a:lnTo>
                        <a:pt x="926" y="200"/>
                      </a:lnTo>
                      <a:lnTo>
                        <a:pt x="925" y="201"/>
                      </a:lnTo>
                      <a:lnTo>
                        <a:pt x="923" y="203"/>
                      </a:lnTo>
                      <a:lnTo>
                        <a:pt x="920" y="203"/>
                      </a:lnTo>
                      <a:lnTo>
                        <a:pt x="926" y="209"/>
                      </a:lnTo>
                      <a:lnTo>
                        <a:pt x="934" y="212"/>
                      </a:lnTo>
                      <a:lnTo>
                        <a:pt x="941" y="216"/>
                      </a:lnTo>
                      <a:lnTo>
                        <a:pt x="949" y="217"/>
                      </a:lnTo>
                      <a:lnTo>
                        <a:pt x="954" y="214"/>
                      </a:lnTo>
                      <a:lnTo>
                        <a:pt x="956" y="221"/>
                      </a:lnTo>
                      <a:lnTo>
                        <a:pt x="956" y="227"/>
                      </a:lnTo>
                      <a:lnTo>
                        <a:pt x="957" y="232"/>
                      </a:lnTo>
                      <a:lnTo>
                        <a:pt x="960" y="238"/>
                      </a:lnTo>
                      <a:lnTo>
                        <a:pt x="960" y="233"/>
                      </a:lnTo>
                      <a:lnTo>
                        <a:pt x="961" y="231"/>
                      </a:lnTo>
                      <a:lnTo>
                        <a:pt x="961" y="230"/>
                      </a:lnTo>
                      <a:lnTo>
                        <a:pt x="963" y="230"/>
                      </a:lnTo>
                      <a:lnTo>
                        <a:pt x="963" y="231"/>
                      </a:lnTo>
                      <a:lnTo>
                        <a:pt x="963" y="232"/>
                      </a:lnTo>
                      <a:lnTo>
                        <a:pt x="963" y="233"/>
                      </a:lnTo>
                      <a:lnTo>
                        <a:pt x="964" y="236"/>
                      </a:lnTo>
                      <a:lnTo>
                        <a:pt x="965" y="238"/>
                      </a:lnTo>
                      <a:lnTo>
                        <a:pt x="966" y="239"/>
                      </a:lnTo>
                      <a:lnTo>
                        <a:pt x="968" y="240"/>
                      </a:lnTo>
                      <a:lnTo>
                        <a:pt x="970" y="240"/>
                      </a:lnTo>
                      <a:lnTo>
                        <a:pt x="971" y="243"/>
                      </a:lnTo>
                      <a:lnTo>
                        <a:pt x="971" y="245"/>
                      </a:lnTo>
                      <a:lnTo>
                        <a:pt x="971" y="247"/>
                      </a:lnTo>
                      <a:lnTo>
                        <a:pt x="970" y="247"/>
                      </a:lnTo>
                      <a:lnTo>
                        <a:pt x="969" y="248"/>
                      </a:lnTo>
                      <a:lnTo>
                        <a:pt x="968" y="248"/>
                      </a:lnTo>
                      <a:lnTo>
                        <a:pt x="967" y="249"/>
                      </a:lnTo>
                      <a:lnTo>
                        <a:pt x="966" y="249"/>
                      </a:lnTo>
                      <a:lnTo>
                        <a:pt x="966" y="251"/>
                      </a:lnTo>
                      <a:lnTo>
                        <a:pt x="967" y="252"/>
                      </a:lnTo>
                      <a:lnTo>
                        <a:pt x="969" y="253"/>
                      </a:lnTo>
                      <a:lnTo>
                        <a:pt x="973" y="255"/>
                      </a:lnTo>
                      <a:lnTo>
                        <a:pt x="975" y="256"/>
                      </a:lnTo>
                      <a:lnTo>
                        <a:pt x="969" y="258"/>
                      </a:lnTo>
                      <a:lnTo>
                        <a:pt x="963" y="257"/>
                      </a:lnTo>
                      <a:lnTo>
                        <a:pt x="956" y="256"/>
                      </a:lnTo>
                      <a:lnTo>
                        <a:pt x="948" y="256"/>
                      </a:lnTo>
                      <a:lnTo>
                        <a:pt x="944" y="259"/>
                      </a:lnTo>
                      <a:lnTo>
                        <a:pt x="940" y="265"/>
                      </a:lnTo>
                      <a:lnTo>
                        <a:pt x="938" y="272"/>
                      </a:lnTo>
                      <a:lnTo>
                        <a:pt x="936" y="281"/>
                      </a:lnTo>
                      <a:lnTo>
                        <a:pt x="934" y="288"/>
                      </a:lnTo>
                      <a:lnTo>
                        <a:pt x="933" y="291"/>
                      </a:lnTo>
                      <a:lnTo>
                        <a:pt x="940" y="291"/>
                      </a:lnTo>
                      <a:lnTo>
                        <a:pt x="950" y="290"/>
                      </a:lnTo>
                      <a:lnTo>
                        <a:pt x="961" y="288"/>
                      </a:lnTo>
                      <a:lnTo>
                        <a:pt x="973" y="285"/>
                      </a:lnTo>
                      <a:lnTo>
                        <a:pt x="984" y="279"/>
                      </a:lnTo>
                      <a:lnTo>
                        <a:pt x="990" y="275"/>
                      </a:lnTo>
                      <a:lnTo>
                        <a:pt x="991" y="275"/>
                      </a:lnTo>
                      <a:lnTo>
                        <a:pt x="992" y="276"/>
                      </a:lnTo>
                      <a:lnTo>
                        <a:pt x="992" y="277"/>
                      </a:lnTo>
                      <a:lnTo>
                        <a:pt x="991" y="279"/>
                      </a:lnTo>
                      <a:lnTo>
                        <a:pt x="990" y="280"/>
                      </a:lnTo>
                      <a:lnTo>
                        <a:pt x="989" y="284"/>
                      </a:lnTo>
                      <a:lnTo>
                        <a:pt x="988" y="286"/>
                      </a:lnTo>
                      <a:lnTo>
                        <a:pt x="987" y="288"/>
                      </a:lnTo>
                      <a:lnTo>
                        <a:pt x="986" y="289"/>
                      </a:lnTo>
                      <a:lnTo>
                        <a:pt x="986" y="291"/>
                      </a:lnTo>
                      <a:lnTo>
                        <a:pt x="985" y="298"/>
                      </a:lnTo>
                      <a:lnTo>
                        <a:pt x="986" y="305"/>
                      </a:lnTo>
                      <a:lnTo>
                        <a:pt x="989" y="309"/>
                      </a:lnTo>
                      <a:lnTo>
                        <a:pt x="992" y="314"/>
                      </a:lnTo>
                      <a:lnTo>
                        <a:pt x="995" y="319"/>
                      </a:lnTo>
                      <a:lnTo>
                        <a:pt x="996" y="325"/>
                      </a:lnTo>
                      <a:lnTo>
                        <a:pt x="988" y="316"/>
                      </a:lnTo>
                      <a:lnTo>
                        <a:pt x="988" y="320"/>
                      </a:lnTo>
                      <a:lnTo>
                        <a:pt x="990" y="327"/>
                      </a:lnTo>
                      <a:lnTo>
                        <a:pt x="992" y="334"/>
                      </a:lnTo>
                      <a:lnTo>
                        <a:pt x="996" y="338"/>
                      </a:lnTo>
                      <a:lnTo>
                        <a:pt x="992" y="338"/>
                      </a:lnTo>
                      <a:lnTo>
                        <a:pt x="987" y="336"/>
                      </a:lnTo>
                      <a:lnTo>
                        <a:pt x="981" y="335"/>
                      </a:lnTo>
                      <a:lnTo>
                        <a:pt x="976" y="335"/>
                      </a:lnTo>
                      <a:lnTo>
                        <a:pt x="973" y="337"/>
                      </a:lnTo>
                      <a:lnTo>
                        <a:pt x="975" y="349"/>
                      </a:lnTo>
                      <a:lnTo>
                        <a:pt x="980" y="359"/>
                      </a:lnTo>
                      <a:lnTo>
                        <a:pt x="988" y="368"/>
                      </a:lnTo>
                      <a:lnTo>
                        <a:pt x="997" y="374"/>
                      </a:lnTo>
                      <a:lnTo>
                        <a:pt x="1004" y="375"/>
                      </a:lnTo>
                      <a:lnTo>
                        <a:pt x="991" y="343"/>
                      </a:lnTo>
                      <a:lnTo>
                        <a:pt x="996" y="344"/>
                      </a:lnTo>
                      <a:lnTo>
                        <a:pt x="999" y="349"/>
                      </a:lnTo>
                      <a:lnTo>
                        <a:pt x="1002" y="357"/>
                      </a:lnTo>
                      <a:lnTo>
                        <a:pt x="1007" y="363"/>
                      </a:lnTo>
                      <a:lnTo>
                        <a:pt x="1012" y="364"/>
                      </a:lnTo>
                      <a:lnTo>
                        <a:pt x="1009" y="396"/>
                      </a:lnTo>
                      <a:lnTo>
                        <a:pt x="1009" y="393"/>
                      </a:lnTo>
                      <a:lnTo>
                        <a:pt x="1009" y="392"/>
                      </a:lnTo>
                      <a:lnTo>
                        <a:pt x="1008" y="390"/>
                      </a:lnTo>
                      <a:lnTo>
                        <a:pt x="1007" y="386"/>
                      </a:lnTo>
                      <a:lnTo>
                        <a:pt x="1006" y="385"/>
                      </a:lnTo>
                      <a:lnTo>
                        <a:pt x="1005" y="384"/>
                      </a:lnTo>
                      <a:lnTo>
                        <a:pt x="1004" y="383"/>
                      </a:lnTo>
                      <a:lnTo>
                        <a:pt x="1001" y="384"/>
                      </a:lnTo>
                      <a:lnTo>
                        <a:pt x="1001" y="388"/>
                      </a:lnTo>
                      <a:lnTo>
                        <a:pt x="1001" y="391"/>
                      </a:lnTo>
                      <a:lnTo>
                        <a:pt x="1001" y="393"/>
                      </a:lnTo>
                      <a:lnTo>
                        <a:pt x="1000" y="393"/>
                      </a:lnTo>
                      <a:lnTo>
                        <a:pt x="999" y="395"/>
                      </a:lnTo>
                      <a:lnTo>
                        <a:pt x="998" y="396"/>
                      </a:lnTo>
                      <a:lnTo>
                        <a:pt x="997" y="397"/>
                      </a:lnTo>
                      <a:lnTo>
                        <a:pt x="996" y="400"/>
                      </a:lnTo>
                      <a:lnTo>
                        <a:pt x="987" y="390"/>
                      </a:lnTo>
                      <a:lnTo>
                        <a:pt x="976" y="378"/>
                      </a:lnTo>
                      <a:lnTo>
                        <a:pt x="963" y="367"/>
                      </a:lnTo>
                      <a:lnTo>
                        <a:pt x="950" y="358"/>
                      </a:lnTo>
                      <a:lnTo>
                        <a:pt x="940" y="352"/>
                      </a:lnTo>
                      <a:lnTo>
                        <a:pt x="947" y="365"/>
                      </a:lnTo>
                      <a:lnTo>
                        <a:pt x="941" y="369"/>
                      </a:lnTo>
                      <a:lnTo>
                        <a:pt x="948" y="378"/>
                      </a:lnTo>
                      <a:lnTo>
                        <a:pt x="957" y="386"/>
                      </a:lnTo>
                      <a:lnTo>
                        <a:pt x="967" y="395"/>
                      </a:lnTo>
                      <a:lnTo>
                        <a:pt x="977" y="402"/>
                      </a:lnTo>
                      <a:lnTo>
                        <a:pt x="987" y="407"/>
                      </a:lnTo>
                      <a:lnTo>
                        <a:pt x="992" y="412"/>
                      </a:lnTo>
                      <a:lnTo>
                        <a:pt x="989" y="416"/>
                      </a:lnTo>
                      <a:lnTo>
                        <a:pt x="984" y="419"/>
                      </a:lnTo>
                      <a:lnTo>
                        <a:pt x="977" y="419"/>
                      </a:lnTo>
                      <a:lnTo>
                        <a:pt x="971" y="416"/>
                      </a:lnTo>
                      <a:lnTo>
                        <a:pt x="967" y="415"/>
                      </a:lnTo>
                      <a:lnTo>
                        <a:pt x="968" y="423"/>
                      </a:lnTo>
                      <a:lnTo>
                        <a:pt x="971" y="430"/>
                      </a:lnTo>
                      <a:lnTo>
                        <a:pt x="976" y="435"/>
                      </a:lnTo>
                      <a:lnTo>
                        <a:pt x="980" y="441"/>
                      </a:lnTo>
                      <a:lnTo>
                        <a:pt x="985" y="446"/>
                      </a:lnTo>
                      <a:lnTo>
                        <a:pt x="987" y="454"/>
                      </a:lnTo>
                      <a:lnTo>
                        <a:pt x="986" y="462"/>
                      </a:lnTo>
                      <a:lnTo>
                        <a:pt x="991" y="454"/>
                      </a:lnTo>
                      <a:lnTo>
                        <a:pt x="991" y="460"/>
                      </a:lnTo>
                      <a:lnTo>
                        <a:pt x="990" y="465"/>
                      </a:lnTo>
                      <a:lnTo>
                        <a:pt x="988" y="472"/>
                      </a:lnTo>
                      <a:lnTo>
                        <a:pt x="988" y="477"/>
                      </a:lnTo>
                      <a:lnTo>
                        <a:pt x="989" y="478"/>
                      </a:lnTo>
                      <a:lnTo>
                        <a:pt x="984" y="480"/>
                      </a:lnTo>
                      <a:lnTo>
                        <a:pt x="977" y="481"/>
                      </a:lnTo>
                      <a:lnTo>
                        <a:pt x="971" y="481"/>
                      </a:lnTo>
                      <a:lnTo>
                        <a:pt x="968" y="478"/>
                      </a:lnTo>
                      <a:lnTo>
                        <a:pt x="981" y="501"/>
                      </a:lnTo>
                      <a:lnTo>
                        <a:pt x="978" y="499"/>
                      </a:lnTo>
                      <a:lnTo>
                        <a:pt x="973" y="498"/>
                      </a:lnTo>
                      <a:lnTo>
                        <a:pt x="966" y="496"/>
                      </a:lnTo>
                      <a:lnTo>
                        <a:pt x="963" y="494"/>
                      </a:lnTo>
                      <a:lnTo>
                        <a:pt x="963" y="497"/>
                      </a:lnTo>
                      <a:lnTo>
                        <a:pt x="963" y="500"/>
                      </a:lnTo>
                      <a:lnTo>
                        <a:pt x="965" y="502"/>
                      </a:lnTo>
                      <a:lnTo>
                        <a:pt x="967" y="504"/>
                      </a:lnTo>
                      <a:lnTo>
                        <a:pt x="970" y="507"/>
                      </a:lnTo>
                      <a:lnTo>
                        <a:pt x="973" y="508"/>
                      </a:lnTo>
                      <a:lnTo>
                        <a:pt x="976" y="509"/>
                      </a:lnTo>
                      <a:lnTo>
                        <a:pt x="978" y="509"/>
                      </a:lnTo>
                      <a:lnTo>
                        <a:pt x="979" y="508"/>
                      </a:lnTo>
                      <a:lnTo>
                        <a:pt x="973" y="514"/>
                      </a:lnTo>
                      <a:lnTo>
                        <a:pt x="969" y="518"/>
                      </a:lnTo>
                      <a:lnTo>
                        <a:pt x="967" y="520"/>
                      </a:lnTo>
                      <a:lnTo>
                        <a:pt x="963" y="522"/>
                      </a:lnTo>
                      <a:lnTo>
                        <a:pt x="955" y="527"/>
                      </a:lnTo>
                      <a:lnTo>
                        <a:pt x="957" y="529"/>
                      </a:lnTo>
                      <a:lnTo>
                        <a:pt x="964" y="530"/>
                      </a:lnTo>
                      <a:lnTo>
                        <a:pt x="969" y="530"/>
                      </a:lnTo>
                      <a:lnTo>
                        <a:pt x="974" y="529"/>
                      </a:lnTo>
                      <a:lnTo>
                        <a:pt x="973" y="538"/>
                      </a:lnTo>
                      <a:lnTo>
                        <a:pt x="970" y="545"/>
                      </a:lnTo>
                      <a:lnTo>
                        <a:pt x="967" y="550"/>
                      </a:lnTo>
                      <a:lnTo>
                        <a:pt x="965" y="542"/>
                      </a:lnTo>
                      <a:lnTo>
                        <a:pt x="958" y="537"/>
                      </a:lnTo>
                      <a:lnTo>
                        <a:pt x="950" y="533"/>
                      </a:lnTo>
                      <a:lnTo>
                        <a:pt x="941" y="532"/>
                      </a:lnTo>
                      <a:lnTo>
                        <a:pt x="933" y="530"/>
                      </a:lnTo>
                      <a:lnTo>
                        <a:pt x="926" y="527"/>
                      </a:lnTo>
                      <a:lnTo>
                        <a:pt x="941" y="551"/>
                      </a:lnTo>
                      <a:lnTo>
                        <a:pt x="956" y="578"/>
                      </a:lnTo>
                      <a:lnTo>
                        <a:pt x="954" y="577"/>
                      </a:lnTo>
                      <a:lnTo>
                        <a:pt x="953" y="576"/>
                      </a:lnTo>
                      <a:lnTo>
                        <a:pt x="950" y="574"/>
                      </a:lnTo>
                      <a:lnTo>
                        <a:pt x="947" y="571"/>
                      </a:lnTo>
                      <a:lnTo>
                        <a:pt x="945" y="570"/>
                      </a:lnTo>
                      <a:lnTo>
                        <a:pt x="943" y="568"/>
                      </a:lnTo>
                      <a:lnTo>
                        <a:pt x="940" y="567"/>
                      </a:lnTo>
                      <a:lnTo>
                        <a:pt x="939" y="567"/>
                      </a:lnTo>
                      <a:lnTo>
                        <a:pt x="943" y="572"/>
                      </a:lnTo>
                      <a:lnTo>
                        <a:pt x="944" y="580"/>
                      </a:lnTo>
                      <a:lnTo>
                        <a:pt x="941" y="590"/>
                      </a:lnTo>
                      <a:lnTo>
                        <a:pt x="938" y="603"/>
                      </a:lnTo>
                      <a:lnTo>
                        <a:pt x="933" y="614"/>
                      </a:lnTo>
                      <a:lnTo>
                        <a:pt x="927" y="624"/>
                      </a:lnTo>
                      <a:lnTo>
                        <a:pt x="922" y="633"/>
                      </a:lnTo>
                      <a:lnTo>
                        <a:pt x="924" y="630"/>
                      </a:lnTo>
                      <a:lnTo>
                        <a:pt x="923" y="628"/>
                      </a:lnTo>
                      <a:lnTo>
                        <a:pt x="920" y="628"/>
                      </a:lnTo>
                      <a:lnTo>
                        <a:pt x="919" y="629"/>
                      </a:lnTo>
                      <a:lnTo>
                        <a:pt x="917" y="632"/>
                      </a:lnTo>
                      <a:lnTo>
                        <a:pt x="915" y="634"/>
                      </a:lnTo>
                      <a:lnTo>
                        <a:pt x="913" y="637"/>
                      </a:lnTo>
                      <a:lnTo>
                        <a:pt x="912" y="641"/>
                      </a:lnTo>
                      <a:lnTo>
                        <a:pt x="910" y="644"/>
                      </a:lnTo>
                      <a:lnTo>
                        <a:pt x="909" y="646"/>
                      </a:lnTo>
                      <a:lnTo>
                        <a:pt x="909" y="645"/>
                      </a:lnTo>
                      <a:lnTo>
                        <a:pt x="909" y="644"/>
                      </a:lnTo>
                      <a:lnTo>
                        <a:pt x="910" y="642"/>
                      </a:lnTo>
                      <a:lnTo>
                        <a:pt x="912" y="641"/>
                      </a:lnTo>
                      <a:lnTo>
                        <a:pt x="906" y="644"/>
                      </a:lnTo>
                      <a:lnTo>
                        <a:pt x="905" y="648"/>
                      </a:lnTo>
                      <a:lnTo>
                        <a:pt x="906" y="654"/>
                      </a:lnTo>
                      <a:lnTo>
                        <a:pt x="908" y="659"/>
                      </a:lnTo>
                      <a:lnTo>
                        <a:pt x="908" y="665"/>
                      </a:lnTo>
                      <a:lnTo>
                        <a:pt x="907" y="670"/>
                      </a:lnTo>
                      <a:lnTo>
                        <a:pt x="902" y="673"/>
                      </a:lnTo>
                      <a:lnTo>
                        <a:pt x="904" y="668"/>
                      </a:lnTo>
                      <a:lnTo>
                        <a:pt x="906" y="665"/>
                      </a:lnTo>
                      <a:lnTo>
                        <a:pt x="906" y="662"/>
                      </a:lnTo>
                      <a:lnTo>
                        <a:pt x="906" y="659"/>
                      </a:lnTo>
                      <a:lnTo>
                        <a:pt x="905" y="657"/>
                      </a:lnTo>
                      <a:lnTo>
                        <a:pt x="903" y="656"/>
                      </a:lnTo>
                      <a:lnTo>
                        <a:pt x="902" y="655"/>
                      </a:lnTo>
                      <a:lnTo>
                        <a:pt x="899" y="661"/>
                      </a:lnTo>
                      <a:lnTo>
                        <a:pt x="896" y="667"/>
                      </a:lnTo>
                      <a:lnTo>
                        <a:pt x="893" y="674"/>
                      </a:lnTo>
                      <a:lnTo>
                        <a:pt x="892" y="681"/>
                      </a:lnTo>
                      <a:lnTo>
                        <a:pt x="893" y="685"/>
                      </a:lnTo>
                      <a:lnTo>
                        <a:pt x="897" y="688"/>
                      </a:lnTo>
                      <a:lnTo>
                        <a:pt x="895" y="691"/>
                      </a:lnTo>
                      <a:lnTo>
                        <a:pt x="893" y="693"/>
                      </a:lnTo>
                      <a:lnTo>
                        <a:pt x="890" y="694"/>
                      </a:lnTo>
                      <a:lnTo>
                        <a:pt x="889" y="695"/>
                      </a:lnTo>
                      <a:lnTo>
                        <a:pt x="887" y="696"/>
                      </a:lnTo>
                      <a:lnTo>
                        <a:pt x="885" y="695"/>
                      </a:lnTo>
                      <a:lnTo>
                        <a:pt x="883" y="694"/>
                      </a:lnTo>
                      <a:lnTo>
                        <a:pt x="874" y="721"/>
                      </a:lnTo>
                      <a:lnTo>
                        <a:pt x="874" y="720"/>
                      </a:lnTo>
                      <a:lnTo>
                        <a:pt x="873" y="719"/>
                      </a:lnTo>
                      <a:lnTo>
                        <a:pt x="872" y="717"/>
                      </a:lnTo>
                      <a:lnTo>
                        <a:pt x="869" y="716"/>
                      </a:lnTo>
                      <a:lnTo>
                        <a:pt x="868" y="717"/>
                      </a:lnTo>
                      <a:lnTo>
                        <a:pt x="865" y="720"/>
                      </a:lnTo>
                      <a:lnTo>
                        <a:pt x="869" y="714"/>
                      </a:lnTo>
                      <a:lnTo>
                        <a:pt x="873" y="706"/>
                      </a:lnTo>
                      <a:lnTo>
                        <a:pt x="875" y="700"/>
                      </a:lnTo>
                      <a:lnTo>
                        <a:pt x="877" y="694"/>
                      </a:lnTo>
                      <a:lnTo>
                        <a:pt x="880" y="690"/>
                      </a:lnTo>
                      <a:lnTo>
                        <a:pt x="886" y="688"/>
                      </a:lnTo>
                      <a:lnTo>
                        <a:pt x="880" y="685"/>
                      </a:lnTo>
                      <a:lnTo>
                        <a:pt x="875" y="683"/>
                      </a:lnTo>
                      <a:lnTo>
                        <a:pt x="870" y="680"/>
                      </a:lnTo>
                      <a:lnTo>
                        <a:pt x="868" y="673"/>
                      </a:lnTo>
                      <a:lnTo>
                        <a:pt x="862" y="692"/>
                      </a:lnTo>
                      <a:lnTo>
                        <a:pt x="858" y="709"/>
                      </a:lnTo>
                      <a:lnTo>
                        <a:pt x="857" y="725"/>
                      </a:lnTo>
                      <a:lnTo>
                        <a:pt x="855" y="742"/>
                      </a:lnTo>
                      <a:lnTo>
                        <a:pt x="832" y="755"/>
                      </a:lnTo>
                      <a:lnTo>
                        <a:pt x="834" y="760"/>
                      </a:lnTo>
                      <a:lnTo>
                        <a:pt x="823" y="754"/>
                      </a:lnTo>
                      <a:lnTo>
                        <a:pt x="823" y="758"/>
                      </a:lnTo>
                      <a:lnTo>
                        <a:pt x="823" y="760"/>
                      </a:lnTo>
                      <a:lnTo>
                        <a:pt x="822" y="761"/>
                      </a:lnTo>
                      <a:lnTo>
                        <a:pt x="822" y="761"/>
                      </a:lnTo>
                      <a:lnTo>
                        <a:pt x="821" y="760"/>
                      </a:lnTo>
                      <a:lnTo>
                        <a:pt x="819" y="759"/>
                      </a:lnTo>
                      <a:lnTo>
                        <a:pt x="819" y="757"/>
                      </a:lnTo>
                      <a:lnTo>
                        <a:pt x="818" y="759"/>
                      </a:lnTo>
                      <a:lnTo>
                        <a:pt x="817" y="761"/>
                      </a:lnTo>
                      <a:lnTo>
                        <a:pt x="817" y="763"/>
                      </a:lnTo>
                      <a:lnTo>
                        <a:pt x="813" y="759"/>
                      </a:lnTo>
                      <a:lnTo>
                        <a:pt x="811" y="751"/>
                      </a:lnTo>
                      <a:lnTo>
                        <a:pt x="809" y="743"/>
                      </a:lnTo>
                      <a:lnTo>
                        <a:pt x="819" y="743"/>
                      </a:lnTo>
                      <a:lnTo>
                        <a:pt x="818" y="741"/>
                      </a:lnTo>
                      <a:lnTo>
                        <a:pt x="818" y="738"/>
                      </a:lnTo>
                      <a:lnTo>
                        <a:pt x="817" y="735"/>
                      </a:lnTo>
                      <a:lnTo>
                        <a:pt x="816" y="733"/>
                      </a:lnTo>
                      <a:lnTo>
                        <a:pt x="815" y="732"/>
                      </a:lnTo>
                      <a:lnTo>
                        <a:pt x="813" y="731"/>
                      </a:lnTo>
                      <a:lnTo>
                        <a:pt x="809" y="732"/>
                      </a:lnTo>
                      <a:lnTo>
                        <a:pt x="808" y="735"/>
                      </a:lnTo>
                      <a:lnTo>
                        <a:pt x="808" y="732"/>
                      </a:lnTo>
                      <a:lnTo>
                        <a:pt x="807" y="729"/>
                      </a:lnTo>
                      <a:lnTo>
                        <a:pt x="806" y="728"/>
                      </a:lnTo>
                      <a:lnTo>
                        <a:pt x="804" y="726"/>
                      </a:lnTo>
                      <a:lnTo>
                        <a:pt x="795" y="743"/>
                      </a:lnTo>
                      <a:lnTo>
                        <a:pt x="797" y="743"/>
                      </a:lnTo>
                      <a:lnTo>
                        <a:pt x="802" y="743"/>
                      </a:lnTo>
                      <a:lnTo>
                        <a:pt x="807" y="743"/>
                      </a:lnTo>
                      <a:lnTo>
                        <a:pt x="805" y="752"/>
                      </a:lnTo>
                      <a:lnTo>
                        <a:pt x="804" y="760"/>
                      </a:lnTo>
                      <a:lnTo>
                        <a:pt x="804" y="767"/>
                      </a:lnTo>
                      <a:lnTo>
                        <a:pt x="806" y="770"/>
                      </a:lnTo>
                      <a:lnTo>
                        <a:pt x="812" y="772"/>
                      </a:lnTo>
                      <a:lnTo>
                        <a:pt x="796" y="775"/>
                      </a:lnTo>
                      <a:lnTo>
                        <a:pt x="793" y="786"/>
                      </a:lnTo>
                      <a:lnTo>
                        <a:pt x="791" y="791"/>
                      </a:lnTo>
                      <a:lnTo>
                        <a:pt x="788" y="796"/>
                      </a:lnTo>
                      <a:lnTo>
                        <a:pt x="784" y="802"/>
                      </a:lnTo>
                      <a:lnTo>
                        <a:pt x="778" y="811"/>
                      </a:lnTo>
                      <a:lnTo>
                        <a:pt x="777" y="810"/>
                      </a:lnTo>
                      <a:lnTo>
                        <a:pt x="776" y="808"/>
                      </a:lnTo>
                      <a:lnTo>
                        <a:pt x="776" y="806"/>
                      </a:lnTo>
                      <a:lnTo>
                        <a:pt x="775" y="804"/>
                      </a:lnTo>
                      <a:lnTo>
                        <a:pt x="775" y="803"/>
                      </a:lnTo>
                      <a:lnTo>
                        <a:pt x="773" y="802"/>
                      </a:lnTo>
                      <a:lnTo>
                        <a:pt x="768" y="809"/>
                      </a:lnTo>
                      <a:lnTo>
                        <a:pt x="763" y="812"/>
                      </a:lnTo>
                      <a:lnTo>
                        <a:pt x="755" y="815"/>
                      </a:lnTo>
                      <a:lnTo>
                        <a:pt x="747" y="816"/>
                      </a:lnTo>
                      <a:lnTo>
                        <a:pt x="741" y="816"/>
                      </a:lnTo>
                      <a:lnTo>
                        <a:pt x="737" y="818"/>
                      </a:lnTo>
                      <a:lnTo>
                        <a:pt x="736" y="821"/>
                      </a:lnTo>
                      <a:lnTo>
                        <a:pt x="734" y="823"/>
                      </a:lnTo>
                      <a:lnTo>
                        <a:pt x="732" y="826"/>
                      </a:lnTo>
                      <a:lnTo>
                        <a:pt x="732" y="828"/>
                      </a:lnTo>
                      <a:lnTo>
                        <a:pt x="732" y="829"/>
                      </a:lnTo>
                      <a:lnTo>
                        <a:pt x="732" y="831"/>
                      </a:lnTo>
                      <a:lnTo>
                        <a:pt x="733" y="833"/>
                      </a:lnTo>
                      <a:lnTo>
                        <a:pt x="733" y="835"/>
                      </a:lnTo>
                      <a:lnTo>
                        <a:pt x="732" y="837"/>
                      </a:lnTo>
                      <a:lnTo>
                        <a:pt x="731" y="839"/>
                      </a:lnTo>
                      <a:lnTo>
                        <a:pt x="731" y="838"/>
                      </a:lnTo>
                      <a:lnTo>
                        <a:pt x="730" y="837"/>
                      </a:lnTo>
                      <a:lnTo>
                        <a:pt x="730" y="836"/>
                      </a:lnTo>
                      <a:lnTo>
                        <a:pt x="727" y="836"/>
                      </a:lnTo>
                      <a:lnTo>
                        <a:pt x="723" y="847"/>
                      </a:lnTo>
                      <a:lnTo>
                        <a:pt x="722" y="847"/>
                      </a:lnTo>
                      <a:lnTo>
                        <a:pt x="722" y="846"/>
                      </a:lnTo>
                      <a:lnTo>
                        <a:pt x="722" y="845"/>
                      </a:lnTo>
                      <a:lnTo>
                        <a:pt x="722" y="844"/>
                      </a:lnTo>
                      <a:lnTo>
                        <a:pt x="723" y="842"/>
                      </a:lnTo>
                      <a:lnTo>
                        <a:pt x="723" y="841"/>
                      </a:lnTo>
                      <a:lnTo>
                        <a:pt x="723" y="840"/>
                      </a:lnTo>
                      <a:lnTo>
                        <a:pt x="722" y="840"/>
                      </a:lnTo>
                      <a:lnTo>
                        <a:pt x="720" y="840"/>
                      </a:lnTo>
                      <a:lnTo>
                        <a:pt x="717" y="840"/>
                      </a:lnTo>
                      <a:lnTo>
                        <a:pt x="707" y="849"/>
                      </a:lnTo>
                      <a:lnTo>
                        <a:pt x="699" y="856"/>
                      </a:lnTo>
                      <a:lnTo>
                        <a:pt x="690" y="861"/>
                      </a:lnTo>
                      <a:lnTo>
                        <a:pt x="679" y="864"/>
                      </a:lnTo>
                      <a:lnTo>
                        <a:pt x="675" y="866"/>
                      </a:lnTo>
                      <a:lnTo>
                        <a:pt x="673" y="868"/>
                      </a:lnTo>
                      <a:lnTo>
                        <a:pt x="672" y="869"/>
                      </a:lnTo>
                      <a:lnTo>
                        <a:pt x="673" y="870"/>
                      </a:lnTo>
                      <a:lnTo>
                        <a:pt x="674" y="873"/>
                      </a:lnTo>
                      <a:lnTo>
                        <a:pt x="675" y="874"/>
                      </a:lnTo>
                      <a:lnTo>
                        <a:pt x="678" y="875"/>
                      </a:lnTo>
                      <a:lnTo>
                        <a:pt x="679" y="876"/>
                      </a:lnTo>
                      <a:lnTo>
                        <a:pt x="680" y="877"/>
                      </a:lnTo>
                      <a:lnTo>
                        <a:pt x="681" y="877"/>
                      </a:lnTo>
                      <a:lnTo>
                        <a:pt x="681" y="878"/>
                      </a:lnTo>
                      <a:lnTo>
                        <a:pt x="679" y="879"/>
                      </a:lnTo>
                      <a:lnTo>
                        <a:pt x="675" y="880"/>
                      </a:lnTo>
                      <a:lnTo>
                        <a:pt x="672" y="877"/>
                      </a:lnTo>
                      <a:lnTo>
                        <a:pt x="668" y="873"/>
                      </a:lnTo>
                      <a:lnTo>
                        <a:pt x="662" y="871"/>
                      </a:lnTo>
                      <a:lnTo>
                        <a:pt x="654" y="871"/>
                      </a:lnTo>
                      <a:lnTo>
                        <a:pt x="652" y="875"/>
                      </a:lnTo>
                      <a:lnTo>
                        <a:pt x="651" y="877"/>
                      </a:lnTo>
                      <a:lnTo>
                        <a:pt x="650" y="880"/>
                      </a:lnTo>
                      <a:lnTo>
                        <a:pt x="649" y="883"/>
                      </a:lnTo>
                      <a:lnTo>
                        <a:pt x="646" y="886"/>
                      </a:lnTo>
                      <a:lnTo>
                        <a:pt x="643" y="888"/>
                      </a:lnTo>
                      <a:lnTo>
                        <a:pt x="641" y="878"/>
                      </a:lnTo>
                      <a:lnTo>
                        <a:pt x="634" y="880"/>
                      </a:lnTo>
                      <a:lnTo>
                        <a:pt x="629" y="881"/>
                      </a:lnTo>
                      <a:lnTo>
                        <a:pt x="624" y="881"/>
                      </a:lnTo>
                      <a:lnTo>
                        <a:pt x="622" y="877"/>
                      </a:lnTo>
                      <a:lnTo>
                        <a:pt x="619" y="880"/>
                      </a:lnTo>
                      <a:lnTo>
                        <a:pt x="615" y="883"/>
                      </a:lnTo>
                      <a:lnTo>
                        <a:pt x="612" y="884"/>
                      </a:lnTo>
                      <a:lnTo>
                        <a:pt x="609" y="884"/>
                      </a:lnTo>
                      <a:lnTo>
                        <a:pt x="607" y="884"/>
                      </a:lnTo>
                      <a:lnTo>
                        <a:pt x="602" y="887"/>
                      </a:lnTo>
                      <a:lnTo>
                        <a:pt x="604" y="891"/>
                      </a:lnTo>
                      <a:lnTo>
                        <a:pt x="609" y="896"/>
                      </a:lnTo>
                      <a:lnTo>
                        <a:pt x="615" y="899"/>
                      </a:lnTo>
                      <a:lnTo>
                        <a:pt x="622" y="903"/>
                      </a:lnTo>
                      <a:lnTo>
                        <a:pt x="625" y="905"/>
                      </a:lnTo>
                      <a:lnTo>
                        <a:pt x="614" y="903"/>
                      </a:lnTo>
                      <a:lnTo>
                        <a:pt x="605" y="903"/>
                      </a:lnTo>
                      <a:lnTo>
                        <a:pt x="598" y="902"/>
                      </a:lnTo>
                      <a:lnTo>
                        <a:pt x="590" y="896"/>
                      </a:lnTo>
                      <a:lnTo>
                        <a:pt x="602" y="890"/>
                      </a:lnTo>
                      <a:lnTo>
                        <a:pt x="591" y="889"/>
                      </a:lnTo>
                      <a:lnTo>
                        <a:pt x="584" y="890"/>
                      </a:lnTo>
                      <a:lnTo>
                        <a:pt x="580" y="894"/>
                      </a:lnTo>
                      <a:lnTo>
                        <a:pt x="575" y="896"/>
                      </a:lnTo>
                      <a:lnTo>
                        <a:pt x="572" y="897"/>
                      </a:lnTo>
                      <a:lnTo>
                        <a:pt x="569" y="896"/>
                      </a:lnTo>
                      <a:lnTo>
                        <a:pt x="563" y="890"/>
                      </a:lnTo>
                      <a:lnTo>
                        <a:pt x="567" y="889"/>
                      </a:lnTo>
                      <a:lnTo>
                        <a:pt x="570" y="888"/>
                      </a:lnTo>
                      <a:lnTo>
                        <a:pt x="573" y="887"/>
                      </a:lnTo>
                      <a:lnTo>
                        <a:pt x="575" y="886"/>
                      </a:lnTo>
                      <a:lnTo>
                        <a:pt x="578" y="884"/>
                      </a:lnTo>
                      <a:lnTo>
                        <a:pt x="578" y="881"/>
                      </a:lnTo>
                      <a:lnTo>
                        <a:pt x="578" y="879"/>
                      </a:lnTo>
                      <a:lnTo>
                        <a:pt x="577" y="878"/>
                      </a:lnTo>
                      <a:lnTo>
                        <a:pt x="564" y="885"/>
                      </a:lnTo>
                      <a:lnTo>
                        <a:pt x="563" y="884"/>
                      </a:lnTo>
                      <a:lnTo>
                        <a:pt x="564" y="883"/>
                      </a:lnTo>
                      <a:lnTo>
                        <a:pt x="565" y="883"/>
                      </a:lnTo>
                      <a:lnTo>
                        <a:pt x="567" y="881"/>
                      </a:lnTo>
                      <a:lnTo>
                        <a:pt x="567" y="881"/>
                      </a:lnTo>
                      <a:lnTo>
                        <a:pt x="567" y="880"/>
                      </a:lnTo>
                      <a:lnTo>
                        <a:pt x="564" y="879"/>
                      </a:lnTo>
                      <a:lnTo>
                        <a:pt x="562" y="881"/>
                      </a:lnTo>
                      <a:lnTo>
                        <a:pt x="559" y="884"/>
                      </a:lnTo>
                      <a:lnTo>
                        <a:pt x="557" y="887"/>
                      </a:lnTo>
                      <a:lnTo>
                        <a:pt x="553" y="889"/>
                      </a:lnTo>
                      <a:lnTo>
                        <a:pt x="551" y="893"/>
                      </a:lnTo>
                      <a:lnTo>
                        <a:pt x="551" y="891"/>
                      </a:lnTo>
                      <a:lnTo>
                        <a:pt x="530" y="895"/>
                      </a:lnTo>
                      <a:lnTo>
                        <a:pt x="531" y="895"/>
                      </a:lnTo>
                      <a:lnTo>
                        <a:pt x="531" y="894"/>
                      </a:lnTo>
                      <a:lnTo>
                        <a:pt x="531" y="893"/>
                      </a:lnTo>
                      <a:lnTo>
                        <a:pt x="530" y="891"/>
                      </a:lnTo>
                      <a:lnTo>
                        <a:pt x="528" y="891"/>
                      </a:lnTo>
                      <a:lnTo>
                        <a:pt x="512" y="897"/>
                      </a:lnTo>
                      <a:lnTo>
                        <a:pt x="514" y="896"/>
                      </a:lnTo>
                      <a:lnTo>
                        <a:pt x="514" y="895"/>
                      </a:lnTo>
                      <a:lnTo>
                        <a:pt x="513" y="894"/>
                      </a:lnTo>
                      <a:lnTo>
                        <a:pt x="511" y="893"/>
                      </a:lnTo>
                      <a:lnTo>
                        <a:pt x="509" y="891"/>
                      </a:lnTo>
                      <a:lnTo>
                        <a:pt x="506" y="890"/>
                      </a:lnTo>
                      <a:lnTo>
                        <a:pt x="498" y="890"/>
                      </a:lnTo>
                      <a:lnTo>
                        <a:pt x="493" y="894"/>
                      </a:lnTo>
                      <a:lnTo>
                        <a:pt x="489" y="897"/>
                      </a:lnTo>
                      <a:lnTo>
                        <a:pt x="487" y="902"/>
                      </a:lnTo>
                      <a:lnTo>
                        <a:pt x="483" y="905"/>
                      </a:lnTo>
                      <a:lnTo>
                        <a:pt x="479" y="905"/>
                      </a:lnTo>
                      <a:lnTo>
                        <a:pt x="473" y="903"/>
                      </a:lnTo>
                      <a:lnTo>
                        <a:pt x="475" y="903"/>
                      </a:lnTo>
                      <a:lnTo>
                        <a:pt x="476" y="903"/>
                      </a:lnTo>
                      <a:lnTo>
                        <a:pt x="477" y="902"/>
                      </a:lnTo>
                      <a:lnTo>
                        <a:pt x="478" y="902"/>
                      </a:lnTo>
                      <a:lnTo>
                        <a:pt x="470" y="897"/>
                      </a:lnTo>
                      <a:lnTo>
                        <a:pt x="468" y="904"/>
                      </a:lnTo>
                      <a:lnTo>
                        <a:pt x="461" y="906"/>
                      </a:lnTo>
                      <a:lnTo>
                        <a:pt x="453" y="907"/>
                      </a:lnTo>
                      <a:lnTo>
                        <a:pt x="445" y="907"/>
                      </a:lnTo>
                      <a:lnTo>
                        <a:pt x="436" y="907"/>
                      </a:lnTo>
                      <a:lnTo>
                        <a:pt x="427" y="908"/>
                      </a:lnTo>
                      <a:lnTo>
                        <a:pt x="421" y="910"/>
                      </a:lnTo>
                      <a:lnTo>
                        <a:pt x="418" y="916"/>
                      </a:lnTo>
                      <a:lnTo>
                        <a:pt x="416" y="914"/>
                      </a:lnTo>
                      <a:lnTo>
                        <a:pt x="414" y="912"/>
                      </a:lnTo>
                      <a:lnTo>
                        <a:pt x="414" y="910"/>
                      </a:lnTo>
                      <a:lnTo>
                        <a:pt x="414" y="909"/>
                      </a:lnTo>
                      <a:lnTo>
                        <a:pt x="415" y="909"/>
                      </a:lnTo>
                      <a:lnTo>
                        <a:pt x="417" y="908"/>
                      </a:lnTo>
                      <a:lnTo>
                        <a:pt x="419" y="908"/>
                      </a:lnTo>
                      <a:lnTo>
                        <a:pt x="422" y="907"/>
                      </a:lnTo>
                      <a:lnTo>
                        <a:pt x="426" y="906"/>
                      </a:lnTo>
                      <a:lnTo>
                        <a:pt x="430" y="905"/>
                      </a:lnTo>
                      <a:lnTo>
                        <a:pt x="434" y="903"/>
                      </a:lnTo>
                      <a:lnTo>
                        <a:pt x="422" y="895"/>
                      </a:lnTo>
                      <a:lnTo>
                        <a:pt x="426" y="895"/>
                      </a:lnTo>
                      <a:lnTo>
                        <a:pt x="429" y="896"/>
                      </a:lnTo>
                      <a:lnTo>
                        <a:pt x="434" y="896"/>
                      </a:lnTo>
                      <a:lnTo>
                        <a:pt x="437" y="896"/>
                      </a:lnTo>
                      <a:lnTo>
                        <a:pt x="426" y="890"/>
                      </a:lnTo>
                      <a:lnTo>
                        <a:pt x="415" y="891"/>
                      </a:lnTo>
                      <a:lnTo>
                        <a:pt x="405" y="894"/>
                      </a:lnTo>
                      <a:lnTo>
                        <a:pt x="396" y="898"/>
                      </a:lnTo>
                      <a:lnTo>
                        <a:pt x="395" y="896"/>
                      </a:lnTo>
                      <a:lnTo>
                        <a:pt x="395" y="895"/>
                      </a:lnTo>
                      <a:lnTo>
                        <a:pt x="395" y="893"/>
                      </a:lnTo>
                      <a:lnTo>
                        <a:pt x="395" y="891"/>
                      </a:lnTo>
                      <a:lnTo>
                        <a:pt x="395" y="889"/>
                      </a:lnTo>
                      <a:lnTo>
                        <a:pt x="396" y="888"/>
                      </a:lnTo>
                      <a:lnTo>
                        <a:pt x="395" y="886"/>
                      </a:lnTo>
                      <a:lnTo>
                        <a:pt x="395" y="885"/>
                      </a:lnTo>
                      <a:lnTo>
                        <a:pt x="392" y="884"/>
                      </a:lnTo>
                      <a:lnTo>
                        <a:pt x="390" y="883"/>
                      </a:lnTo>
                      <a:lnTo>
                        <a:pt x="386" y="883"/>
                      </a:lnTo>
                      <a:lnTo>
                        <a:pt x="381" y="883"/>
                      </a:lnTo>
                      <a:lnTo>
                        <a:pt x="378" y="884"/>
                      </a:lnTo>
                      <a:lnTo>
                        <a:pt x="376" y="885"/>
                      </a:lnTo>
                      <a:lnTo>
                        <a:pt x="375" y="886"/>
                      </a:lnTo>
                      <a:lnTo>
                        <a:pt x="374" y="887"/>
                      </a:lnTo>
                      <a:lnTo>
                        <a:pt x="375" y="889"/>
                      </a:lnTo>
                      <a:lnTo>
                        <a:pt x="375" y="890"/>
                      </a:lnTo>
                      <a:lnTo>
                        <a:pt x="376" y="893"/>
                      </a:lnTo>
                      <a:lnTo>
                        <a:pt x="376" y="894"/>
                      </a:lnTo>
                      <a:lnTo>
                        <a:pt x="377" y="896"/>
                      </a:lnTo>
                      <a:lnTo>
                        <a:pt x="377" y="897"/>
                      </a:lnTo>
                      <a:lnTo>
                        <a:pt x="376" y="898"/>
                      </a:lnTo>
                      <a:lnTo>
                        <a:pt x="375" y="898"/>
                      </a:lnTo>
                      <a:lnTo>
                        <a:pt x="371" y="898"/>
                      </a:lnTo>
                      <a:lnTo>
                        <a:pt x="364" y="885"/>
                      </a:lnTo>
                      <a:lnTo>
                        <a:pt x="353" y="886"/>
                      </a:lnTo>
                      <a:lnTo>
                        <a:pt x="343" y="884"/>
                      </a:lnTo>
                      <a:lnTo>
                        <a:pt x="333" y="879"/>
                      </a:lnTo>
                      <a:lnTo>
                        <a:pt x="325" y="875"/>
                      </a:lnTo>
                      <a:lnTo>
                        <a:pt x="316" y="870"/>
                      </a:lnTo>
                      <a:lnTo>
                        <a:pt x="313" y="870"/>
                      </a:lnTo>
                      <a:lnTo>
                        <a:pt x="310" y="871"/>
                      </a:lnTo>
                      <a:lnTo>
                        <a:pt x="309" y="871"/>
                      </a:lnTo>
                      <a:lnTo>
                        <a:pt x="299" y="868"/>
                      </a:lnTo>
                      <a:lnTo>
                        <a:pt x="288" y="866"/>
                      </a:lnTo>
                      <a:lnTo>
                        <a:pt x="278" y="865"/>
                      </a:lnTo>
                      <a:lnTo>
                        <a:pt x="268" y="864"/>
                      </a:lnTo>
                      <a:lnTo>
                        <a:pt x="260" y="860"/>
                      </a:lnTo>
                      <a:lnTo>
                        <a:pt x="262" y="859"/>
                      </a:lnTo>
                      <a:lnTo>
                        <a:pt x="262" y="858"/>
                      </a:lnTo>
                      <a:lnTo>
                        <a:pt x="260" y="857"/>
                      </a:lnTo>
                      <a:lnTo>
                        <a:pt x="259" y="855"/>
                      </a:lnTo>
                      <a:lnTo>
                        <a:pt x="258" y="852"/>
                      </a:lnTo>
                      <a:lnTo>
                        <a:pt x="257" y="850"/>
                      </a:lnTo>
                      <a:lnTo>
                        <a:pt x="256" y="849"/>
                      </a:lnTo>
                      <a:lnTo>
                        <a:pt x="256" y="848"/>
                      </a:lnTo>
                      <a:lnTo>
                        <a:pt x="232" y="844"/>
                      </a:lnTo>
                      <a:lnTo>
                        <a:pt x="236" y="844"/>
                      </a:lnTo>
                      <a:lnTo>
                        <a:pt x="239" y="844"/>
                      </a:lnTo>
                      <a:lnTo>
                        <a:pt x="242" y="842"/>
                      </a:lnTo>
                      <a:lnTo>
                        <a:pt x="244" y="840"/>
                      </a:lnTo>
                      <a:lnTo>
                        <a:pt x="246" y="839"/>
                      </a:lnTo>
                      <a:lnTo>
                        <a:pt x="247" y="837"/>
                      </a:lnTo>
                      <a:lnTo>
                        <a:pt x="249" y="835"/>
                      </a:lnTo>
                      <a:lnTo>
                        <a:pt x="246" y="833"/>
                      </a:lnTo>
                      <a:lnTo>
                        <a:pt x="243" y="832"/>
                      </a:lnTo>
                      <a:lnTo>
                        <a:pt x="239" y="832"/>
                      </a:lnTo>
                      <a:lnTo>
                        <a:pt x="236" y="832"/>
                      </a:lnTo>
                      <a:lnTo>
                        <a:pt x="234" y="832"/>
                      </a:lnTo>
                      <a:lnTo>
                        <a:pt x="235" y="831"/>
                      </a:lnTo>
                      <a:lnTo>
                        <a:pt x="237" y="831"/>
                      </a:lnTo>
                      <a:lnTo>
                        <a:pt x="238" y="830"/>
                      </a:lnTo>
                      <a:lnTo>
                        <a:pt x="239" y="829"/>
                      </a:lnTo>
                      <a:lnTo>
                        <a:pt x="239" y="828"/>
                      </a:lnTo>
                      <a:lnTo>
                        <a:pt x="238" y="826"/>
                      </a:lnTo>
                      <a:lnTo>
                        <a:pt x="213" y="823"/>
                      </a:lnTo>
                      <a:lnTo>
                        <a:pt x="214" y="826"/>
                      </a:lnTo>
                      <a:lnTo>
                        <a:pt x="215" y="827"/>
                      </a:lnTo>
                      <a:lnTo>
                        <a:pt x="217" y="829"/>
                      </a:lnTo>
                      <a:lnTo>
                        <a:pt x="212" y="827"/>
                      </a:lnTo>
                      <a:lnTo>
                        <a:pt x="205" y="823"/>
                      </a:lnTo>
                      <a:lnTo>
                        <a:pt x="198" y="819"/>
                      </a:lnTo>
                      <a:lnTo>
                        <a:pt x="194" y="813"/>
                      </a:lnTo>
                      <a:lnTo>
                        <a:pt x="196" y="812"/>
                      </a:lnTo>
                      <a:lnTo>
                        <a:pt x="198" y="811"/>
                      </a:lnTo>
                      <a:lnTo>
                        <a:pt x="202" y="809"/>
                      </a:lnTo>
                      <a:lnTo>
                        <a:pt x="203" y="813"/>
                      </a:lnTo>
                      <a:lnTo>
                        <a:pt x="204" y="815"/>
                      </a:lnTo>
                      <a:lnTo>
                        <a:pt x="206" y="816"/>
                      </a:lnTo>
                      <a:lnTo>
                        <a:pt x="208" y="817"/>
                      </a:lnTo>
                      <a:lnTo>
                        <a:pt x="212" y="816"/>
                      </a:lnTo>
                      <a:lnTo>
                        <a:pt x="214" y="815"/>
                      </a:lnTo>
                      <a:lnTo>
                        <a:pt x="216" y="815"/>
                      </a:lnTo>
                      <a:lnTo>
                        <a:pt x="213" y="812"/>
                      </a:lnTo>
                      <a:lnTo>
                        <a:pt x="211" y="811"/>
                      </a:lnTo>
                      <a:lnTo>
                        <a:pt x="209" y="810"/>
                      </a:lnTo>
                      <a:lnTo>
                        <a:pt x="208" y="809"/>
                      </a:lnTo>
                      <a:lnTo>
                        <a:pt x="208" y="809"/>
                      </a:lnTo>
                      <a:lnTo>
                        <a:pt x="208" y="808"/>
                      </a:lnTo>
                      <a:lnTo>
                        <a:pt x="209" y="808"/>
                      </a:lnTo>
                      <a:lnTo>
                        <a:pt x="209" y="807"/>
                      </a:lnTo>
                      <a:lnTo>
                        <a:pt x="209" y="806"/>
                      </a:lnTo>
                      <a:lnTo>
                        <a:pt x="209" y="804"/>
                      </a:lnTo>
                      <a:lnTo>
                        <a:pt x="209" y="802"/>
                      </a:lnTo>
                      <a:lnTo>
                        <a:pt x="199" y="800"/>
                      </a:lnTo>
                      <a:lnTo>
                        <a:pt x="193" y="802"/>
                      </a:lnTo>
                      <a:lnTo>
                        <a:pt x="190" y="808"/>
                      </a:lnTo>
                      <a:lnTo>
                        <a:pt x="184" y="801"/>
                      </a:lnTo>
                      <a:lnTo>
                        <a:pt x="178" y="797"/>
                      </a:lnTo>
                      <a:lnTo>
                        <a:pt x="172" y="793"/>
                      </a:lnTo>
                      <a:lnTo>
                        <a:pt x="163" y="791"/>
                      </a:lnTo>
                      <a:lnTo>
                        <a:pt x="170" y="786"/>
                      </a:lnTo>
                      <a:lnTo>
                        <a:pt x="158" y="780"/>
                      </a:lnTo>
                      <a:lnTo>
                        <a:pt x="173" y="778"/>
                      </a:lnTo>
                      <a:lnTo>
                        <a:pt x="167" y="772"/>
                      </a:lnTo>
                      <a:lnTo>
                        <a:pt x="163" y="771"/>
                      </a:lnTo>
                      <a:lnTo>
                        <a:pt x="160" y="772"/>
                      </a:lnTo>
                      <a:lnTo>
                        <a:pt x="157" y="774"/>
                      </a:lnTo>
                      <a:lnTo>
                        <a:pt x="153" y="774"/>
                      </a:lnTo>
                      <a:lnTo>
                        <a:pt x="148" y="773"/>
                      </a:lnTo>
                      <a:lnTo>
                        <a:pt x="142" y="767"/>
                      </a:lnTo>
                      <a:lnTo>
                        <a:pt x="147" y="761"/>
                      </a:lnTo>
                      <a:lnTo>
                        <a:pt x="141" y="760"/>
                      </a:lnTo>
                      <a:lnTo>
                        <a:pt x="135" y="760"/>
                      </a:lnTo>
                      <a:lnTo>
                        <a:pt x="131" y="760"/>
                      </a:lnTo>
                      <a:lnTo>
                        <a:pt x="127" y="758"/>
                      </a:lnTo>
                      <a:lnTo>
                        <a:pt x="126" y="752"/>
                      </a:lnTo>
                      <a:lnTo>
                        <a:pt x="124" y="752"/>
                      </a:lnTo>
                      <a:lnTo>
                        <a:pt x="123" y="752"/>
                      </a:lnTo>
                      <a:lnTo>
                        <a:pt x="123" y="753"/>
                      </a:lnTo>
                      <a:lnTo>
                        <a:pt x="122" y="754"/>
                      </a:lnTo>
                      <a:lnTo>
                        <a:pt x="122" y="755"/>
                      </a:lnTo>
                      <a:lnTo>
                        <a:pt x="122" y="757"/>
                      </a:lnTo>
                      <a:lnTo>
                        <a:pt x="123" y="758"/>
                      </a:lnTo>
                      <a:lnTo>
                        <a:pt x="123" y="760"/>
                      </a:lnTo>
                      <a:lnTo>
                        <a:pt x="123" y="761"/>
                      </a:lnTo>
                      <a:lnTo>
                        <a:pt x="123" y="762"/>
                      </a:lnTo>
                      <a:lnTo>
                        <a:pt x="122" y="762"/>
                      </a:lnTo>
                      <a:lnTo>
                        <a:pt x="121" y="762"/>
                      </a:lnTo>
                      <a:lnTo>
                        <a:pt x="119" y="761"/>
                      </a:lnTo>
                      <a:lnTo>
                        <a:pt x="116" y="760"/>
                      </a:lnTo>
                      <a:lnTo>
                        <a:pt x="113" y="758"/>
                      </a:lnTo>
                      <a:lnTo>
                        <a:pt x="112" y="751"/>
                      </a:lnTo>
                      <a:lnTo>
                        <a:pt x="107" y="743"/>
                      </a:lnTo>
                      <a:lnTo>
                        <a:pt x="104" y="736"/>
                      </a:lnTo>
                      <a:lnTo>
                        <a:pt x="102" y="735"/>
                      </a:lnTo>
                      <a:lnTo>
                        <a:pt x="100" y="736"/>
                      </a:lnTo>
                      <a:lnTo>
                        <a:pt x="100" y="738"/>
                      </a:lnTo>
                      <a:lnTo>
                        <a:pt x="100" y="739"/>
                      </a:lnTo>
                      <a:lnTo>
                        <a:pt x="100" y="741"/>
                      </a:lnTo>
                      <a:lnTo>
                        <a:pt x="101" y="743"/>
                      </a:lnTo>
                      <a:lnTo>
                        <a:pt x="102" y="745"/>
                      </a:lnTo>
                      <a:lnTo>
                        <a:pt x="103" y="748"/>
                      </a:lnTo>
                      <a:lnTo>
                        <a:pt x="103" y="748"/>
                      </a:lnTo>
                      <a:lnTo>
                        <a:pt x="97" y="741"/>
                      </a:lnTo>
                      <a:lnTo>
                        <a:pt x="93" y="733"/>
                      </a:lnTo>
                      <a:lnTo>
                        <a:pt x="92" y="726"/>
                      </a:lnTo>
                      <a:lnTo>
                        <a:pt x="93" y="720"/>
                      </a:lnTo>
                      <a:lnTo>
                        <a:pt x="93" y="714"/>
                      </a:lnTo>
                      <a:lnTo>
                        <a:pt x="92" y="709"/>
                      </a:lnTo>
                      <a:lnTo>
                        <a:pt x="89" y="703"/>
                      </a:lnTo>
                      <a:lnTo>
                        <a:pt x="81" y="695"/>
                      </a:lnTo>
                      <a:lnTo>
                        <a:pt x="81" y="700"/>
                      </a:lnTo>
                      <a:lnTo>
                        <a:pt x="79" y="702"/>
                      </a:lnTo>
                      <a:lnTo>
                        <a:pt x="76" y="703"/>
                      </a:lnTo>
                      <a:lnTo>
                        <a:pt x="73" y="704"/>
                      </a:lnTo>
                      <a:lnTo>
                        <a:pt x="73" y="706"/>
                      </a:lnTo>
                      <a:lnTo>
                        <a:pt x="74" y="711"/>
                      </a:lnTo>
                      <a:lnTo>
                        <a:pt x="80" y="719"/>
                      </a:lnTo>
                      <a:lnTo>
                        <a:pt x="74" y="712"/>
                      </a:lnTo>
                      <a:lnTo>
                        <a:pt x="71" y="705"/>
                      </a:lnTo>
                      <a:lnTo>
                        <a:pt x="69" y="696"/>
                      </a:lnTo>
                      <a:lnTo>
                        <a:pt x="65" y="690"/>
                      </a:lnTo>
                      <a:lnTo>
                        <a:pt x="60" y="684"/>
                      </a:lnTo>
                      <a:lnTo>
                        <a:pt x="72" y="686"/>
                      </a:lnTo>
                      <a:lnTo>
                        <a:pt x="70" y="683"/>
                      </a:lnTo>
                      <a:lnTo>
                        <a:pt x="68" y="681"/>
                      </a:lnTo>
                      <a:lnTo>
                        <a:pt x="64" y="678"/>
                      </a:lnTo>
                      <a:lnTo>
                        <a:pt x="62" y="677"/>
                      </a:lnTo>
                      <a:lnTo>
                        <a:pt x="69" y="674"/>
                      </a:lnTo>
                      <a:lnTo>
                        <a:pt x="61" y="670"/>
                      </a:lnTo>
                      <a:lnTo>
                        <a:pt x="58" y="664"/>
                      </a:lnTo>
                      <a:lnTo>
                        <a:pt x="55" y="657"/>
                      </a:lnTo>
                      <a:lnTo>
                        <a:pt x="52" y="651"/>
                      </a:lnTo>
                      <a:lnTo>
                        <a:pt x="49" y="646"/>
                      </a:lnTo>
                      <a:lnTo>
                        <a:pt x="41" y="644"/>
                      </a:lnTo>
                      <a:lnTo>
                        <a:pt x="45" y="644"/>
                      </a:lnTo>
                      <a:lnTo>
                        <a:pt x="46" y="642"/>
                      </a:lnTo>
                      <a:lnTo>
                        <a:pt x="44" y="638"/>
                      </a:lnTo>
                      <a:lnTo>
                        <a:pt x="41" y="634"/>
                      </a:lnTo>
                      <a:lnTo>
                        <a:pt x="39" y="629"/>
                      </a:lnTo>
                      <a:lnTo>
                        <a:pt x="38" y="625"/>
                      </a:lnTo>
                      <a:lnTo>
                        <a:pt x="44" y="630"/>
                      </a:lnTo>
                      <a:lnTo>
                        <a:pt x="49" y="638"/>
                      </a:lnTo>
                      <a:lnTo>
                        <a:pt x="52" y="645"/>
                      </a:lnTo>
                      <a:lnTo>
                        <a:pt x="55" y="652"/>
                      </a:lnTo>
                      <a:lnTo>
                        <a:pt x="60" y="656"/>
                      </a:lnTo>
                      <a:lnTo>
                        <a:pt x="65" y="656"/>
                      </a:lnTo>
                      <a:lnTo>
                        <a:pt x="65" y="653"/>
                      </a:lnTo>
                      <a:lnTo>
                        <a:pt x="64" y="651"/>
                      </a:lnTo>
                      <a:lnTo>
                        <a:pt x="63" y="648"/>
                      </a:lnTo>
                      <a:lnTo>
                        <a:pt x="61" y="647"/>
                      </a:lnTo>
                      <a:lnTo>
                        <a:pt x="60" y="645"/>
                      </a:lnTo>
                      <a:lnTo>
                        <a:pt x="60" y="643"/>
                      </a:lnTo>
                      <a:lnTo>
                        <a:pt x="59" y="639"/>
                      </a:lnTo>
                      <a:lnTo>
                        <a:pt x="61" y="642"/>
                      </a:lnTo>
                      <a:lnTo>
                        <a:pt x="64" y="644"/>
                      </a:lnTo>
                      <a:lnTo>
                        <a:pt x="66" y="645"/>
                      </a:lnTo>
                      <a:lnTo>
                        <a:pt x="69" y="646"/>
                      </a:lnTo>
                      <a:lnTo>
                        <a:pt x="71" y="647"/>
                      </a:lnTo>
                      <a:lnTo>
                        <a:pt x="69" y="636"/>
                      </a:lnTo>
                      <a:lnTo>
                        <a:pt x="63" y="628"/>
                      </a:lnTo>
                      <a:lnTo>
                        <a:pt x="56" y="623"/>
                      </a:lnTo>
                      <a:lnTo>
                        <a:pt x="50" y="617"/>
                      </a:lnTo>
                      <a:lnTo>
                        <a:pt x="44" y="612"/>
                      </a:lnTo>
                      <a:lnTo>
                        <a:pt x="54" y="630"/>
                      </a:lnTo>
                      <a:lnTo>
                        <a:pt x="52" y="630"/>
                      </a:lnTo>
                      <a:lnTo>
                        <a:pt x="50" y="630"/>
                      </a:lnTo>
                      <a:lnTo>
                        <a:pt x="48" y="630"/>
                      </a:lnTo>
                      <a:lnTo>
                        <a:pt x="46" y="629"/>
                      </a:lnTo>
                      <a:lnTo>
                        <a:pt x="45" y="627"/>
                      </a:lnTo>
                      <a:lnTo>
                        <a:pt x="45" y="626"/>
                      </a:lnTo>
                      <a:lnTo>
                        <a:pt x="44" y="624"/>
                      </a:lnTo>
                      <a:lnTo>
                        <a:pt x="43" y="623"/>
                      </a:lnTo>
                      <a:lnTo>
                        <a:pt x="41" y="622"/>
                      </a:lnTo>
                      <a:lnTo>
                        <a:pt x="38" y="620"/>
                      </a:lnTo>
                      <a:lnTo>
                        <a:pt x="38" y="613"/>
                      </a:lnTo>
                      <a:lnTo>
                        <a:pt x="34" y="606"/>
                      </a:lnTo>
                      <a:lnTo>
                        <a:pt x="31" y="600"/>
                      </a:lnTo>
                      <a:lnTo>
                        <a:pt x="30" y="594"/>
                      </a:lnTo>
                      <a:lnTo>
                        <a:pt x="30" y="595"/>
                      </a:lnTo>
                      <a:lnTo>
                        <a:pt x="31" y="596"/>
                      </a:lnTo>
                      <a:lnTo>
                        <a:pt x="32" y="598"/>
                      </a:lnTo>
                      <a:lnTo>
                        <a:pt x="30" y="586"/>
                      </a:lnTo>
                      <a:lnTo>
                        <a:pt x="32" y="576"/>
                      </a:lnTo>
                      <a:lnTo>
                        <a:pt x="36" y="568"/>
                      </a:lnTo>
                      <a:lnTo>
                        <a:pt x="40" y="561"/>
                      </a:lnTo>
                      <a:lnTo>
                        <a:pt x="41" y="556"/>
                      </a:lnTo>
                      <a:lnTo>
                        <a:pt x="41" y="552"/>
                      </a:lnTo>
                      <a:lnTo>
                        <a:pt x="40" y="549"/>
                      </a:lnTo>
                      <a:lnTo>
                        <a:pt x="38" y="546"/>
                      </a:lnTo>
                      <a:lnTo>
                        <a:pt x="36" y="542"/>
                      </a:lnTo>
                      <a:lnTo>
                        <a:pt x="34" y="540"/>
                      </a:lnTo>
                      <a:lnTo>
                        <a:pt x="32" y="538"/>
                      </a:lnTo>
                      <a:lnTo>
                        <a:pt x="30" y="537"/>
                      </a:lnTo>
                      <a:lnTo>
                        <a:pt x="28" y="537"/>
                      </a:lnTo>
                      <a:lnTo>
                        <a:pt x="26" y="539"/>
                      </a:lnTo>
                      <a:lnTo>
                        <a:pt x="25" y="538"/>
                      </a:lnTo>
                      <a:lnTo>
                        <a:pt x="25" y="540"/>
                      </a:lnTo>
                      <a:lnTo>
                        <a:pt x="26" y="545"/>
                      </a:lnTo>
                      <a:lnTo>
                        <a:pt x="28" y="550"/>
                      </a:lnTo>
                      <a:lnTo>
                        <a:pt x="28" y="555"/>
                      </a:lnTo>
                      <a:lnTo>
                        <a:pt x="26" y="558"/>
                      </a:lnTo>
                      <a:lnTo>
                        <a:pt x="23" y="560"/>
                      </a:lnTo>
                      <a:lnTo>
                        <a:pt x="18" y="559"/>
                      </a:lnTo>
                      <a:lnTo>
                        <a:pt x="22" y="551"/>
                      </a:lnTo>
                      <a:lnTo>
                        <a:pt x="22" y="546"/>
                      </a:lnTo>
                      <a:lnTo>
                        <a:pt x="20" y="539"/>
                      </a:lnTo>
                      <a:lnTo>
                        <a:pt x="16" y="532"/>
                      </a:lnTo>
                      <a:lnTo>
                        <a:pt x="13" y="525"/>
                      </a:lnTo>
                      <a:lnTo>
                        <a:pt x="11" y="514"/>
                      </a:lnTo>
                      <a:lnTo>
                        <a:pt x="13" y="502"/>
                      </a:lnTo>
                      <a:lnTo>
                        <a:pt x="15" y="506"/>
                      </a:lnTo>
                      <a:lnTo>
                        <a:pt x="16" y="507"/>
                      </a:lnTo>
                      <a:lnTo>
                        <a:pt x="19" y="507"/>
                      </a:lnTo>
                      <a:lnTo>
                        <a:pt x="20" y="506"/>
                      </a:lnTo>
                      <a:lnTo>
                        <a:pt x="21" y="504"/>
                      </a:lnTo>
                      <a:lnTo>
                        <a:pt x="22" y="503"/>
                      </a:lnTo>
                      <a:lnTo>
                        <a:pt x="23" y="502"/>
                      </a:lnTo>
                      <a:lnTo>
                        <a:pt x="24" y="501"/>
                      </a:lnTo>
                      <a:lnTo>
                        <a:pt x="25" y="501"/>
                      </a:lnTo>
                      <a:lnTo>
                        <a:pt x="28" y="502"/>
                      </a:lnTo>
                      <a:lnTo>
                        <a:pt x="29" y="504"/>
                      </a:lnTo>
                      <a:lnTo>
                        <a:pt x="26" y="497"/>
                      </a:lnTo>
                      <a:lnTo>
                        <a:pt x="23" y="492"/>
                      </a:lnTo>
                      <a:lnTo>
                        <a:pt x="21" y="489"/>
                      </a:lnTo>
                      <a:lnTo>
                        <a:pt x="16" y="485"/>
                      </a:lnTo>
                      <a:lnTo>
                        <a:pt x="22" y="481"/>
                      </a:lnTo>
                      <a:lnTo>
                        <a:pt x="15" y="475"/>
                      </a:lnTo>
                      <a:lnTo>
                        <a:pt x="11" y="472"/>
                      </a:lnTo>
                      <a:lnTo>
                        <a:pt x="9" y="471"/>
                      </a:lnTo>
                      <a:lnTo>
                        <a:pt x="7" y="468"/>
                      </a:lnTo>
                      <a:lnTo>
                        <a:pt x="4" y="462"/>
                      </a:lnTo>
                      <a:lnTo>
                        <a:pt x="0" y="452"/>
                      </a:lnTo>
                      <a:lnTo>
                        <a:pt x="1" y="454"/>
                      </a:lnTo>
                      <a:lnTo>
                        <a:pt x="3" y="454"/>
                      </a:lnTo>
                      <a:lnTo>
                        <a:pt x="4" y="454"/>
                      </a:lnTo>
                      <a:lnTo>
                        <a:pt x="5" y="452"/>
                      </a:lnTo>
                      <a:lnTo>
                        <a:pt x="7" y="451"/>
                      </a:lnTo>
                      <a:lnTo>
                        <a:pt x="8" y="449"/>
                      </a:lnTo>
                      <a:lnTo>
                        <a:pt x="9" y="448"/>
                      </a:lnTo>
                      <a:lnTo>
                        <a:pt x="10" y="446"/>
                      </a:lnTo>
                      <a:lnTo>
                        <a:pt x="11" y="446"/>
                      </a:lnTo>
                      <a:lnTo>
                        <a:pt x="12" y="448"/>
                      </a:lnTo>
                      <a:lnTo>
                        <a:pt x="11" y="436"/>
                      </a:lnTo>
                      <a:lnTo>
                        <a:pt x="7" y="427"/>
                      </a:lnTo>
                      <a:lnTo>
                        <a:pt x="8" y="429"/>
                      </a:lnTo>
                      <a:lnTo>
                        <a:pt x="7" y="417"/>
                      </a:lnTo>
                      <a:lnTo>
                        <a:pt x="7" y="410"/>
                      </a:lnTo>
                      <a:lnTo>
                        <a:pt x="8" y="404"/>
                      </a:lnTo>
                      <a:lnTo>
                        <a:pt x="9" y="398"/>
                      </a:lnTo>
                      <a:lnTo>
                        <a:pt x="10" y="392"/>
                      </a:lnTo>
                      <a:lnTo>
                        <a:pt x="8" y="382"/>
                      </a:lnTo>
                      <a:lnTo>
                        <a:pt x="4" y="384"/>
                      </a:lnTo>
                      <a:lnTo>
                        <a:pt x="0" y="364"/>
                      </a:lnTo>
                      <a:lnTo>
                        <a:pt x="0" y="342"/>
                      </a:lnTo>
                      <a:lnTo>
                        <a:pt x="2" y="319"/>
                      </a:lnTo>
                      <a:lnTo>
                        <a:pt x="4" y="297"/>
                      </a:lnTo>
                      <a:lnTo>
                        <a:pt x="7" y="276"/>
                      </a:lnTo>
                      <a:lnTo>
                        <a:pt x="1" y="288"/>
                      </a:lnTo>
                      <a:lnTo>
                        <a:pt x="2" y="282"/>
                      </a:lnTo>
                      <a:lnTo>
                        <a:pt x="2" y="274"/>
                      </a:lnTo>
                      <a:lnTo>
                        <a:pt x="4" y="264"/>
                      </a:lnTo>
                      <a:lnTo>
                        <a:pt x="8" y="255"/>
                      </a:lnTo>
                      <a:lnTo>
                        <a:pt x="8" y="257"/>
                      </a:lnTo>
                      <a:lnTo>
                        <a:pt x="8" y="259"/>
                      </a:lnTo>
                      <a:lnTo>
                        <a:pt x="8" y="260"/>
                      </a:lnTo>
                      <a:lnTo>
                        <a:pt x="8" y="262"/>
                      </a:lnTo>
                      <a:lnTo>
                        <a:pt x="10" y="262"/>
                      </a:lnTo>
                      <a:lnTo>
                        <a:pt x="13" y="261"/>
                      </a:lnTo>
                      <a:lnTo>
                        <a:pt x="16" y="259"/>
                      </a:lnTo>
                      <a:lnTo>
                        <a:pt x="19" y="257"/>
                      </a:lnTo>
                      <a:lnTo>
                        <a:pt x="21" y="252"/>
                      </a:lnTo>
                      <a:lnTo>
                        <a:pt x="15" y="248"/>
                      </a:lnTo>
                      <a:lnTo>
                        <a:pt x="21" y="246"/>
                      </a:lnTo>
                      <a:lnTo>
                        <a:pt x="22" y="243"/>
                      </a:lnTo>
                      <a:lnTo>
                        <a:pt x="21" y="241"/>
                      </a:lnTo>
                      <a:lnTo>
                        <a:pt x="21" y="240"/>
                      </a:lnTo>
                      <a:lnTo>
                        <a:pt x="20" y="240"/>
                      </a:lnTo>
                      <a:lnTo>
                        <a:pt x="19" y="240"/>
                      </a:lnTo>
                      <a:lnTo>
                        <a:pt x="18" y="240"/>
                      </a:lnTo>
                      <a:lnTo>
                        <a:pt x="16" y="241"/>
                      </a:lnTo>
                      <a:lnTo>
                        <a:pt x="15" y="240"/>
                      </a:lnTo>
                      <a:lnTo>
                        <a:pt x="14" y="239"/>
                      </a:lnTo>
                      <a:lnTo>
                        <a:pt x="14" y="238"/>
                      </a:lnTo>
                      <a:lnTo>
                        <a:pt x="14" y="236"/>
                      </a:lnTo>
                      <a:lnTo>
                        <a:pt x="21" y="232"/>
                      </a:lnTo>
                      <a:lnTo>
                        <a:pt x="25" y="226"/>
                      </a:lnTo>
                      <a:lnTo>
                        <a:pt x="30" y="218"/>
                      </a:lnTo>
                      <a:lnTo>
                        <a:pt x="33" y="208"/>
                      </a:lnTo>
                      <a:lnTo>
                        <a:pt x="36" y="198"/>
                      </a:lnTo>
                      <a:lnTo>
                        <a:pt x="41" y="190"/>
                      </a:lnTo>
                      <a:lnTo>
                        <a:pt x="45" y="183"/>
                      </a:lnTo>
                      <a:lnTo>
                        <a:pt x="52" y="180"/>
                      </a:lnTo>
                      <a:lnTo>
                        <a:pt x="50" y="178"/>
                      </a:lnTo>
                      <a:lnTo>
                        <a:pt x="49" y="177"/>
                      </a:lnTo>
                      <a:lnTo>
                        <a:pt x="46" y="177"/>
                      </a:lnTo>
                      <a:lnTo>
                        <a:pt x="45" y="178"/>
                      </a:lnTo>
                      <a:lnTo>
                        <a:pt x="44" y="180"/>
                      </a:lnTo>
                      <a:lnTo>
                        <a:pt x="43" y="182"/>
                      </a:lnTo>
                      <a:lnTo>
                        <a:pt x="42" y="184"/>
                      </a:lnTo>
                      <a:lnTo>
                        <a:pt x="41" y="188"/>
                      </a:lnTo>
                      <a:lnTo>
                        <a:pt x="40" y="189"/>
                      </a:lnTo>
                      <a:lnTo>
                        <a:pt x="39" y="190"/>
                      </a:lnTo>
                      <a:lnTo>
                        <a:pt x="38" y="191"/>
                      </a:lnTo>
                      <a:lnTo>
                        <a:pt x="35" y="190"/>
                      </a:lnTo>
                      <a:lnTo>
                        <a:pt x="34" y="188"/>
                      </a:lnTo>
                      <a:lnTo>
                        <a:pt x="36" y="187"/>
                      </a:lnTo>
                      <a:lnTo>
                        <a:pt x="38" y="184"/>
                      </a:lnTo>
                      <a:lnTo>
                        <a:pt x="40" y="183"/>
                      </a:lnTo>
                      <a:lnTo>
                        <a:pt x="42" y="181"/>
                      </a:lnTo>
                      <a:lnTo>
                        <a:pt x="44" y="177"/>
                      </a:lnTo>
                      <a:lnTo>
                        <a:pt x="36" y="177"/>
                      </a:lnTo>
                      <a:lnTo>
                        <a:pt x="45" y="161"/>
                      </a:lnTo>
                      <a:lnTo>
                        <a:pt x="53" y="149"/>
                      </a:lnTo>
                      <a:lnTo>
                        <a:pt x="61" y="139"/>
                      </a:lnTo>
                      <a:lnTo>
                        <a:pt x="69" y="127"/>
                      </a:lnTo>
                      <a:lnTo>
                        <a:pt x="76" y="116"/>
                      </a:lnTo>
                      <a:lnTo>
                        <a:pt x="85" y="104"/>
                      </a:lnTo>
                      <a:lnTo>
                        <a:pt x="86" y="105"/>
                      </a:lnTo>
                      <a:lnTo>
                        <a:pt x="93" y="98"/>
                      </a:lnTo>
                      <a:lnTo>
                        <a:pt x="96" y="91"/>
                      </a:lnTo>
                      <a:lnTo>
                        <a:pt x="97" y="83"/>
                      </a:lnTo>
                      <a:lnTo>
                        <a:pt x="99" y="84"/>
                      </a:lnTo>
                      <a:lnTo>
                        <a:pt x="99" y="84"/>
                      </a:lnTo>
                      <a:lnTo>
                        <a:pt x="100" y="86"/>
                      </a:lnTo>
                      <a:lnTo>
                        <a:pt x="100" y="87"/>
                      </a:lnTo>
                      <a:lnTo>
                        <a:pt x="100" y="88"/>
                      </a:lnTo>
                      <a:lnTo>
                        <a:pt x="100" y="90"/>
                      </a:lnTo>
                      <a:lnTo>
                        <a:pt x="101" y="90"/>
                      </a:lnTo>
                      <a:lnTo>
                        <a:pt x="103" y="90"/>
                      </a:lnTo>
                      <a:lnTo>
                        <a:pt x="104" y="81"/>
                      </a:lnTo>
                      <a:lnTo>
                        <a:pt x="109" y="73"/>
                      </a:lnTo>
                      <a:lnTo>
                        <a:pt x="115" y="68"/>
                      </a:lnTo>
                      <a:lnTo>
                        <a:pt x="123" y="65"/>
                      </a:lnTo>
                      <a:lnTo>
                        <a:pt x="130" y="63"/>
                      </a:lnTo>
                      <a:lnTo>
                        <a:pt x="136" y="61"/>
                      </a:lnTo>
                      <a:lnTo>
                        <a:pt x="142" y="57"/>
                      </a:lnTo>
                      <a:lnTo>
                        <a:pt x="144" y="52"/>
                      </a:lnTo>
                      <a:lnTo>
                        <a:pt x="150" y="56"/>
                      </a:lnTo>
                      <a:lnTo>
                        <a:pt x="157" y="61"/>
                      </a:lnTo>
                      <a:lnTo>
                        <a:pt x="165" y="63"/>
                      </a:lnTo>
                      <a:lnTo>
                        <a:pt x="170" y="65"/>
                      </a:lnTo>
                      <a:lnTo>
                        <a:pt x="173" y="67"/>
                      </a:lnTo>
                      <a:lnTo>
                        <a:pt x="175" y="68"/>
                      </a:lnTo>
                      <a:lnTo>
                        <a:pt x="177" y="72"/>
                      </a:lnTo>
                      <a:lnTo>
                        <a:pt x="178" y="74"/>
                      </a:lnTo>
                      <a:lnTo>
                        <a:pt x="178" y="78"/>
                      </a:lnTo>
                      <a:lnTo>
                        <a:pt x="184" y="73"/>
                      </a:lnTo>
                      <a:lnTo>
                        <a:pt x="183" y="77"/>
                      </a:lnTo>
                      <a:lnTo>
                        <a:pt x="178" y="82"/>
                      </a:lnTo>
                      <a:lnTo>
                        <a:pt x="173" y="86"/>
                      </a:lnTo>
                      <a:lnTo>
                        <a:pt x="168" y="91"/>
                      </a:lnTo>
                      <a:lnTo>
                        <a:pt x="168" y="96"/>
                      </a:lnTo>
                      <a:lnTo>
                        <a:pt x="145" y="104"/>
                      </a:lnTo>
                      <a:lnTo>
                        <a:pt x="146" y="105"/>
                      </a:lnTo>
                      <a:lnTo>
                        <a:pt x="147" y="107"/>
                      </a:lnTo>
                      <a:lnTo>
                        <a:pt x="148" y="108"/>
                      </a:lnTo>
                      <a:lnTo>
                        <a:pt x="150" y="111"/>
                      </a:lnTo>
                      <a:lnTo>
                        <a:pt x="151" y="112"/>
                      </a:lnTo>
                      <a:lnTo>
                        <a:pt x="153" y="111"/>
                      </a:lnTo>
                      <a:lnTo>
                        <a:pt x="152" y="113"/>
                      </a:lnTo>
                      <a:lnTo>
                        <a:pt x="150" y="114"/>
                      </a:lnTo>
                      <a:lnTo>
                        <a:pt x="150" y="116"/>
                      </a:lnTo>
                      <a:lnTo>
                        <a:pt x="150" y="117"/>
                      </a:lnTo>
                      <a:lnTo>
                        <a:pt x="151" y="117"/>
                      </a:lnTo>
                      <a:lnTo>
                        <a:pt x="152" y="119"/>
                      </a:lnTo>
                      <a:lnTo>
                        <a:pt x="155" y="117"/>
                      </a:lnTo>
                      <a:lnTo>
                        <a:pt x="140" y="125"/>
                      </a:lnTo>
                      <a:lnTo>
                        <a:pt x="127" y="136"/>
                      </a:lnTo>
                      <a:lnTo>
                        <a:pt x="116" y="150"/>
                      </a:lnTo>
                      <a:lnTo>
                        <a:pt x="107" y="164"/>
                      </a:lnTo>
                      <a:lnTo>
                        <a:pt x="101" y="180"/>
                      </a:lnTo>
                      <a:lnTo>
                        <a:pt x="91" y="207"/>
                      </a:lnTo>
                      <a:lnTo>
                        <a:pt x="81" y="235"/>
                      </a:lnTo>
                      <a:lnTo>
                        <a:pt x="70" y="261"/>
                      </a:lnTo>
                      <a:lnTo>
                        <a:pt x="70" y="264"/>
                      </a:lnTo>
                      <a:lnTo>
                        <a:pt x="71" y="264"/>
                      </a:lnTo>
                      <a:lnTo>
                        <a:pt x="72" y="265"/>
                      </a:lnTo>
                      <a:lnTo>
                        <a:pt x="74" y="264"/>
                      </a:lnTo>
                      <a:lnTo>
                        <a:pt x="75" y="264"/>
                      </a:lnTo>
                      <a:lnTo>
                        <a:pt x="76" y="264"/>
                      </a:lnTo>
                      <a:lnTo>
                        <a:pt x="74" y="266"/>
                      </a:lnTo>
                      <a:lnTo>
                        <a:pt x="72" y="268"/>
                      </a:lnTo>
                      <a:lnTo>
                        <a:pt x="72" y="269"/>
                      </a:lnTo>
                      <a:lnTo>
                        <a:pt x="72" y="271"/>
                      </a:lnTo>
                      <a:lnTo>
                        <a:pt x="73" y="272"/>
                      </a:lnTo>
                      <a:lnTo>
                        <a:pt x="75" y="274"/>
                      </a:lnTo>
                      <a:lnTo>
                        <a:pt x="76" y="276"/>
                      </a:lnTo>
                      <a:lnTo>
                        <a:pt x="77" y="277"/>
                      </a:lnTo>
                      <a:lnTo>
                        <a:pt x="79" y="278"/>
                      </a:lnTo>
                      <a:lnTo>
                        <a:pt x="80" y="280"/>
                      </a:lnTo>
                      <a:lnTo>
                        <a:pt x="63" y="293"/>
                      </a:lnTo>
                      <a:lnTo>
                        <a:pt x="64" y="295"/>
                      </a:lnTo>
                      <a:lnTo>
                        <a:pt x="66" y="296"/>
                      </a:lnTo>
                      <a:lnTo>
                        <a:pt x="69" y="297"/>
                      </a:lnTo>
                      <a:lnTo>
                        <a:pt x="71" y="296"/>
                      </a:lnTo>
                      <a:lnTo>
                        <a:pt x="72" y="296"/>
                      </a:lnTo>
                      <a:lnTo>
                        <a:pt x="74" y="296"/>
                      </a:lnTo>
                      <a:lnTo>
                        <a:pt x="71" y="314"/>
                      </a:lnTo>
                      <a:lnTo>
                        <a:pt x="66" y="330"/>
                      </a:lnTo>
                      <a:lnTo>
                        <a:pt x="63" y="346"/>
                      </a:lnTo>
                      <a:lnTo>
                        <a:pt x="61" y="362"/>
                      </a:lnTo>
                      <a:lnTo>
                        <a:pt x="63" y="377"/>
                      </a:lnTo>
                      <a:lnTo>
                        <a:pt x="62" y="380"/>
                      </a:lnTo>
                      <a:lnTo>
                        <a:pt x="60" y="380"/>
                      </a:lnTo>
                      <a:lnTo>
                        <a:pt x="58" y="381"/>
                      </a:lnTo>
                      <a:lnTo>
                        <a:pt x="56" y="381"/>
                      </a:lnTo>
                      <a:lnTo>
                        <a:pt x="54" y="380"/>
                      </a:lnTo>
                      <a:lnTo>
                        <a:pt x="53" y="381"/>
                      </a:lnTo>
                      <a:lnTo>
                        <a:pt x="52" y="381"/>
                      </a:lnTo>
                      <a:lnTo>
                        <a:pt x="51" y="383"/>
                      </a:lnTo>
                      <a:lnTo>
                        <a:pt x="50" y="385"/>
                      </a:lnTo>
                      <a:lnTo>
                        <a:pt x="54" y="383"/>
                      </a:lnTo>
                      <a:lnTo>
                        <a:pt x="58" y="384"/>
                      </a:lnTo>
                      <a:lnTo>
                        <a:pt x="59" y="388"/>
                      </a:lnTo>
                      <a:lnTo>
                        <a:pt x="60" y="393"/>
                      </a:lnTo>
                      <a:lnTo>
                        <a:pt x="61" y="400"/>
                      </a:lnTo>
                      <a:lnTo>
                        <a:pt x="62" y="404"/>
                      </a:lnTo>
                      <a:lnTo>
                        <a:pt x="64" y="407"/>
                      </a:lnTo>
                      <a:lnTo>
                        <a:pt x="68" y="406"/>
                      </a:lnTo>
                      <a:lnTo>
                        <a:pt x="62" y="411"/>
                      </a:lnTo>
                      <a:lnTo>
                        <a:pt x="60" y="417"/>
                      </a:lnTo>
                      <a:lnTo>
                        <a:pt x="58" y="424"/>
                      </a:lnTo>
                      <a:lnTo>
                        <a:pt x="56" y="431"/>
                      </a:lnTo>
                      <a:lnTo>
                        <a:pt x="55" y="435"/>
                      </a:lnTo>
                      <a:lnTo>
                        <a:pt x="51" y="439"/>
                      </a:lnTo>
                      <a:lnTo>
                        <a:pt x="43" y="439"/>
                      </a:lnTo>
                      <a:lnTo>
                        <a:pt x="44" y="442"/>
                      </a:lnTo>
                      <a:lnTo>
                        <a:pt x="44" y="445"/>
                      </a:lnTo>
                      <a:lnTo>
                        <a:pt x="46" y="446"/>
                      </a:lnTo>
                      <a:lnTo>
                        <a:pt x="48" y="448"/>
                      </a:lnTo>
                      <a:lnTo>
                        <a:pt x="50" y="448"/>
                      </a:lnTo>
                      <a:lnTo>
                        <a:pt x="51" y="448"/>
                      </a:lnTo>
                      <a:lnTo>
                        <a:pt x="53" y="446"/>
                      </a:lnTo>
                      <a:lnTo>
                        <a:pt x="54" y="445"/>
                      </a:lnTo>
                      <a:lnTo>
                        <a:pt x="55" y="444"/>
                      </a:lnTo>
                      <a:lnTo>
                        <a:pt x="55" y="458"/>
                      </a:lnTo>
                      <a:lnTo>
                        <a:pt x="59" y="470"/>
                      </a:lnTo>
                      <a:lnTo>
                        <a:pt x="64" y="481"/>
                      </a:lnTo>
                      <a:lnTo>
                        <a:pt x="64" y="485"/>
                      </a:lnTo>
                      <a:lnTo>
                        <a:pt x="65" y="494"/>
                      </a:lnTo>
                      <a:lnTo>
                        <a:pt x="66" y="504"/>
                      </a:lnTo>
                      <a:lnTo>
                        <a:pt x="69" y="517"/>
                      </a:lnTo>
                      <a:lnTo>
                        <a:pt x="71" y="529"/>
                      </a:lnTo>
                      <a:lnTo>
                        <a:pt x="72" y="540"/>
                      </a:lnTo>
                      <a:lnTo>
                        <a:pt x="72" y="550"/>
                      </a:lnTo>
                      <a:lnTo>
                        <a:pt x="69" y="558"/>
                      </a:lnTo>
                      <a:lnTo>
                        <a:pt x="71" y="556"/>
                      </a:lnTo>
                      <a:lnTo>
                        <a:pt x="73" y="554"/>
                      </a:lnTo>
                      <a:lnTo>
                        <a:pt x="74" y="554"/>
                      </a:lnTo>
                      <a:lnTo>
                        <a:pt x="74" y="554"/>
                      </a:lnTo>
                      <a:lnTo>
                        <a:pt x="75" y="555"/>
                      </a:lnTo>
                      <a:lnTo>
                        <a:pt x="76" y="556"/>
                      </a:lnTo>
                      <a:lnTo>
                        <a:pt x="77" y="558"/>
                      </a:lnTo>
                      <a:lnTo>
                        <a:pt x="77" y="560"/>
                      </a:lnTo>
                      <a:lnTo>
                        <a:pt x="80" y="561"/>
                      </a:lnTo>
                      <a:lnTo>
                        <a:pt x="81" y="564"/>
                      </a:lnTo>
                      <a:lnTo>
                        <a:pt x="87" y="555"/>
                      </a:lnTo>
                      <a:lnTo>
                        <a:pt x="92" y="571"/>
                      </a:lnTo>
                      <a:lnTo>
                        <a:pt x="93" y="574"/>
                      </a:lnTo>
                      <a:lnTo>
                        <a:pt x="94" y="575"/>
                      </a:lnTo>
                      <a:lnTo>
                        <a:pt x="93" y="576"/>
                      </a:lnTo>
                      <a:lnTo>
                        <a:pt x="93" y="576"/>
                      </a:lnTo>
                      <a:lnTo>
                        <a:pt x="93" y="577"/>
                      </a:lnTo>
                      <a:lnTo>
                        <a:pt x="92" y="578"/>
                      </a:lnTo>
                      <a:lnTo>
                        <a:pt x="91" y="579"/>
                      </a:lnTo>
                      <a:lnTo>
                        <a:pt x="90" y="579"/>
                      </a:lnTo>
                      <a:lnTo>
                        <a:pt x="89" y="580"/>
                      </a:lnTo>
                      <a:lnTo>
                        <a:pt x="89" y="583"/>
                      </a:lnTo>
                      <a:lnTo>
                        <a:pt x="89" y="586"/>
                      </a:lnTo>
                      <a:lnTo>
                        <a:pt x="90" y="590"/>
                      </a:lnTo>
                      <a:lnTo>
                        <a:pt x="92" y="593"/>
                      </a:lnTo>
                      <a:lnTo>
                        <a:pt x="93" y="595"/>
                      </a:lnTo>
                      <a:lnTo>
                        <a:pt x="95" y="596"/>
                      </a:lnTo>
                      <a:lnTo>
                        <a:pt x="99" y="598"/>
                      </a:lnTo>
                      <a:lnTo>
                        <a:pt x="101" y="599"/>
                      </a:lnTo>
                      <a:lnTo>
                        <a:pt x="104" y="600"/>
                      </a:lnTo>
                      <a:lnTo>
                        <a:pt x="104" y="598"/>
                      </a:lnTo>
                      <a:lnTo>
                        <a:pt x="109" y="605"/>
                      </a:lnTo>
                      <a:lnTo>
                        <a:pt x="109" y="606"/>
                      </a:lnTo>
                      <a:lnTo>
                        <a:pt x="107" y="606"/>
                      </a:lnTo>
                      <a:lnTo>
                        <a:pt x="107" y="606"/>
                      </a:lnTo>
                      <a:lnTo>
                        <a:pt x="105" y="605"/>
                      </a:lnTo>
                      <a:lnTo>
                        <a:pt x="104" y="604"/>
                      </a:lnTo>
                      <a:lnTo>
                        <a:pt x="103" y="603"/>
                      </a:lnTo>
                      <a:lnTo>
                        <a:pt x="101" y="601"/>
                      </a:lnTo>
                      <a:lnTo>
                        <a:pt x="100" y="601"/>
                      </a:lnTo>
                      <a:lnTo>
                        <a:pt x="97" y="600"/>
                      </a:lnTo>
                      <a:lnTo>
                        <a:pt x="96" y="600"/>
                      </a:lnTo>
                      <a:lnTo>
                        <a:pt x="95" y="601"/>
                      </a:lnTo>
                      <a:lnTo>
                        <a:pt x="94" y="603"/>
                      </a:lnTo>
                      <a:lnTo>
                        <a:pt x="94" y="606"/>
                      </a:lnTo>
                      <a:lnTo>
                        <a:pt x="94" y="609"/>
                      </a:lnTo>
                      <a:lnTo>
                        <a:pt x="96" y="609"/>
                      </a:lnTo>
                      <a:lnTo>
                        <a:pt x="99" y="610"/>
                      </a:lnTo>
                      <a:lnTo>
                        <a:pt x="101" y="610"/>
                      </a:lnTo>
                      <a:lnTo>
                        <a:pt x="104" y="613"/>
                      </a:lnTo>
                      <a:lnTo>
                        <a:pt x="106" y="614"/>
                      </a:lnTo>
                      <a:lnTo>
                        <a:pt x="109" y="616"/>
                      </a:lnTo>
                      <a:lnTo>
                        <a:pt x="110" y="619"/>
                      </a:lnTo>
                      <a:lnTo>
                        <a:pt x="109" y="622"/>
                      </a:lnTo>
                      <a:lnTo>
                        <a:pt x="107" y="618"/>
                      </a:lnTo>
                      <a:lnTo>
                        <a:pt x="105" y="617"/>
                      </a:lnTo>
                      <a:lnTo>
                        <a:pt x="104" y="616"/>
                      </a:lnTo>
                      <a:lnTo>
                        <a:pt x="102" y="616"/>
                      </a:lnTo>
                      <a:lnTo>
                        <a:pt x="101" y="617"/>
                      </a:lnTo>
                      <a:lnTo>
                        <a:pt x="100" y="619"/>
                      </a:lnTo>
                      <a:lnTo>
                        <a:pt x="99" y="620"/>
                      </a:lnTo>
                      <a:lnTo>
                        <a:pt x="104" y="634"/>
                      </a:lnTo>
                      <a:lnTo>
                        <a:pt x="113" y="625"/>
                      </a:lnTo>
                      <a:lnTo>
                        <a:pt x="126" y="652"/>
                      </a:lnTo>
                      <a:lnTo>
                        <a:pt x="141" y="677"/>
                      </a:lnTo>
                      <a:lnTo>
                        <a:pt x="150" y="690"/>
                      </a:lnTo>
                      <a:lnTo>
                        <a:pt x="160" y="701"/>
                      </a:lnTo>
                      <a:lnTo>
                        <a:pt x="184" y="723"/>
                      </a:lnTo>
                      <a:lnTo>
                        <a:pt x="183" y="728"/>
                      </a:lnTo>
                      <a:lnTo>
                        <a:pt x="186" y="732"/>
                      </a:lnTo>
                      <a:lnTo>
                        <a:pt x="192" y="736"/>
                      </a:lnTo>
                      <a:lnTo>
                        <a:pt x="197" y="742"/>
                      </a:lnTo>
                      <a:lnTo>
                        <a:pt x="199" y="748"/>
                      </a:lnTo>
                      <a:lnTo>
                        <a:pt x="196" y="752"/>
                      </a:lnTo>
                      <a:lnTo>
                        <a:pt x="196" y="750"/>
                      </a:lnTo>
                      <a:lnTo>
                        <a:pt x="194" y="749"/>
                      </a:lnTo>
                      <a:lnTo>
                        <a:pt x="192" y="749"/>
                      </a:lnTo>
                      <a:lnTo>
                        <a:pt x="191" y="750"/>
                      </a:lnTo>
                      <a:lnTo>
                        <a:pt x="191" y="751"/>
                      </a:lnTo>
                      <a:lnTo>
                        <a:pt x="191" y="753"/>
                      </a:lnTo>
                      <a:lnTo>
                        <a:pt x="192" y="755"/>
                      </a:lnTo>
                      <a:lnTo>
                        <a:pt x="193" y="758"/>
                      </a:lnTo>
                      <a:lnTo>
                        <a:pt x="194" y="760"/>
                      </a:lnTo>
                      <a:lnTo>
                        <a:pt x="196" y="762"/>
                      </a:lnTo>
                      <a:lnTo>
                        <a:pt x="198" y="764"/>
                      </a:lnTo>
                      <a:lnTo>
                        <a:pt x="201" y="765"/>
                      </a:lnTo>
                      <a:lnTo>
                        <a:pt x="199" y="764"/>
                      </a:lnTo>
                      <a:lnTo>
                        <a:pt x="199" y="762"/>
                      </a:lnTo>
                      <a:lnTo>
                        <a:pt x="201" y="761"/>
                      </a:lnTo>
                      <a:lnTo>
                        <a:pt x="202" y="761"/>
                      </a:lnTo>
                      <a:lnTo>
                        <a:pt x="204" y="760"/>
                      </a:lnTo>
                      <a:lnTo>
                        <a:pt x="205" y="760"/>
                      </a:lnTo>
                      <a:lnTo>
                        <a:pt x="207" y="759"/>
                      </a:lnTo>
                      <a:lnTo>
                        <a:pt x="208" y="758"/>
                      </a:lnTo>
                      <a:lnTo>
                        <a:pt x="211" y="758"/>
                      </a:lnTo>
                      <a:lnTo>
                        <a:pt x="211" y="757"/>
                      </a:lnTo>
                      <a:lnTo>
                        <a:pt x="211" y="755"/>
                      </a:lnTo>
                      <a:lnTo>
                        <a:pt x="209" y="753"/>
                      </a:lnTo>
                      <a:lnTo>
                        <a:pt x="208" y="751"/>
                      </a:lnTo>
                      <a:lnTo>
                        <a:pt x="205" y="748"/>
                      </a:lnTo>
                      <a:lnTo>
                        <a:pt x="224" y="752"/>
                      </a:lnTo>
                      <a:lnTo>
                        <a:pt x="232" y="748"/>
                      </a:lnTo>
                      <a:lnTo>
                        <a:pt x="239" y="748"/>
                      </a:lnTo>
                      <a:lnTo>
                        <a:pt x="247" y="752"/>
                      </a:lnTo>
                      <a:lnTo>
                        <a:pt x="254" y="758"/>
                      </a:lnTo>
                      <a:lnTo>
                        <a:pt x="265" y="768"/>
                      </a:lnTo>
                      <a:lnTo>
                        <a:pt x="277" y="777"/>
                      </a:lnTo>
                      <a:lnTo>
                        <a:pt x="289" y="781"/>
                      </a:lnTo>
                      <a:lnTo>
                        <a:pt x="288" y="781"/>
                      </a:lnTo>
                      <a:lnTo>
                        <a:pt x="287" y="782"/>
                      </a:lnTo>
                      <a:lnTo>
                        <a:pt x="286" y="783"/>
                      </a:lnTo>
                      <a:lnTo>
                        <a:pt x="298" y="786"/>
                      </a:lnTo>
                      <a:lnTo>
                        <a:pt x="309" y="791"/>
                      </a:lnTo>
                      <a:lnTo>
                        <a:pt x="318" y="797"/>
                      </a:lnTo>
                      <a:lnTo>
                        <a:pt x="327" y="802"/>
                      </a:lnTo>
                      <a:lnTo>
                        <a:pt x="334" y="807"/>
                      </a:lnTo>
                      <a:lnTo>
                        <a:pt x="338" y="808"/>
                      </a:lnTo>
                      <a:lnTo>
                        <a:pt x="338" y="816"/>
                      </a:lnTo>
                      <a:lnTo>
                        <a:pt x="349" y="813"/>
                      </a:lnTo>
                      <a:lnTo>
                        <a:pt x="358" y="812"/>
                      </a:lnTo>
                      <a:lnTo>
                        <a:pt x="365" y="812"/>
                      </a:lnTo>
                      <a:lnTo>
                        <a:pt x="374" y="816"/>
                      </a:lnTo>
                      <a:lnTo>
                        <a:pt x="385" y="820"/>
                      </a:lnTo>
                      <a:lnTo>
                        <a:pt x="384" y="821"/>
                      </a:lnTo>
                      <a:lnTo>
                        <a:pt x="384" y="822"/>
                      </a:lnTo>
                      <a:lnTo>
                        <a:pt x="382" y="823"/>
                      </a:lnTo>
                      <a:lnTo>
                        <a:pt x="382" y="825"/>
                      </a:lnTo>
                      <a:lnTo>
                        <a:pt x="384" y="826"/>
                      </a:lnTo>
                      <a:lnTo>
                        <a:pt x="389" y="822"/>
                      </a:lnTo>
                      <a:lnTo>
                        <a:pt x="396" y="820"/>
                      </a:lnTo>
                      <a:lnTo>
                        <a:pt x="404" y="819"/>
                      </a:lnTo>
                      <a:lnTo>
                        <a:pt x="414" y="821"/>
                      </a:lnTo>
                      <a:lnTo>
                        <a:pt x="412" y="823"/>
                      </a:lnTo>
                      <a:lnTo>
                        <a:pt x="438" y="826"/>
                      </a:lnTo>
                      <a:lnTo>
                        <a:pt x="438" y="831"/>
                      </a:lnTo>
                      <a:lnTo>
                        <a:pt x="441" y="835"/>
                      </a:lnTo>
                      <a:lnTo>
                        <a:pt x="446" y="836"/>
                      </a:lnTo>
                      <a:lnTo>
                        <a:pt x="452" y="835"/>
                      </a:lnTo>
                      <a:lnTo>
                        <a:pt x="459" y="833"/>
                      </a:lnTo>
                      <a:lnTo>
                        <a:pt x="467" y="831"/>
                      </a:lnTo>
                      <a:lnTo>
                        <a:pt x="473" y="831"/>
                      </a:lnTo>
                      <a:lnTo>
                        <a:pt x="480" y="831"/>
                      </a:lnTo>
                      <a:lnTo>
                        <a:pt x="485" y="835"/>
                      </a:lnTo>
                      <a:lnTo>
                        <a:pt x="488" y="841"/>
                      </a:lnTo>
                      <a:lnTo>
                        <a:pt x="495" y="837"/>
                      </a:lnTo>
                      <a:lnTo>
                        <a:pt x="502" y="833"/>
                      </a:lnTo>
                      <a:lnTo>
                        <a:pt x="512" y="830"/>
                      </a:lnTo>
                      <a:lnTo>
                        <a:pt x="520" y="828"/>
                      </a:lnTo>
                      <a:lnTo>
                        <a:pt x="520" y="829"/>
                      </a:lnTo>
                      <a:lnTo>
                        <a:pt x="522" y="830"/>
                      </a:lnTo>
                      <a:lnTo>
                        <a:pt x="527" y="826"/>
                      </a:lnTo>
                      <a:lnTo>
                        <a:pt x="533" y="825"/>
                      </a:lnTo>
                      <a:lnTo>
                        <a:pt x="540" y="826"/>
                      </a:lnTo>
                      <a:lnTo>
                        <a:pt x="548" y="828"/>
                      </a:lnTo>
                      <a:lnTo>
                        <a:pt x="554" y="830"/>
                      </a:lnTo>
                      <a:lnTo>
                        <a:pt x="561" y="829"/>
                      </a:lnTo>
                      <a:lnTo>
                        <a:pt x="563" y="828"/>
                      </a:lnTo>
                      <a:lnTo>
                        <a:pt x="564" y="826"/>
                      </a:lnTo>
                      <a:lnTo>
                        <a:pt x="564" y="823"/>
                      </a:lnTo>
                      <a:lnTo>
                        <a:pt x="563" y="821"/>
                      </a:lnTo>
                      <a:lnTo>
                        <a:pt x="562" y="820"/>
                      </a:lnTo>
                      <a:lnTo>
                        <a:pt x="560" y="818"/>
                      </a:lnTo>
                      <a:lnTo>
                        <a:pt x="568" y="820"/>
                      </a:lnTo>
                      <a:lnTo>
                        <a:pt x="577" y="817"/>
                      </a:lnTo>
                      <a:lnTo>
                        <a:pt x="583" y="812"/>
                      </a:lnTo>
                      <a:lnTo>
                        <a:pt x="591" y="808"/>
                      </a:lnTo>
                      <a:lnTo>
                        <a:pt x="597" y="803"/>
                      </a:lnTo>
                      <a:lnTo>
                        <a:pt x="600" y="803"/>
                      </a:lnTo>
                      <a:lnTo>
                        <a:pt x="603" y="803"/>
                      </a:lnTo>
                      <a:lnTo>
                        <a:pt x="604" y="803"/>
                      </a:lnTo>
                      <a:lnTo>
                        <a:pt x="605" y="804"/>
                      </a:lnTo>
                      <a:lnTo>
                        <a:pt x="607" y="807"/>
                      </a:lnTo>
                      <a:lnTo>
                        <a:pt x="608" y="808"/>
                      </a:lnTo>
                      <a:lnTo>
                        <a:pt x="608" y="810"/>
                      </a:lnTo>
                      <a:lnTo>
                        <a:pt x="608" y="812"/>
                      </a:lnTo>
                      <a:lnTo>
                        <a:pt x="609" y="815"/>
                      </a:lnTo>
                      <a:lnTo>
                        <a:pt x="610" y="816"/>
                      </a:lnTo>
                      <a:lnTo>
                        <a:pt x="612" y="815"/>
                      </a:lnTo>
                      <a:lnTo>
                        <a:pt x="614" y="812"/>
                      </a:lnTo>
                      <a:lnTo>
                        <a:pt x="614" y="810"/>
                      </a:lnTo>
                      <a:lnTo>
                        <a:pt x="614" y="809"/>
                      </a:lnTo>
                      <a:lnTo>
                        <a:pt x="614" y="807"/>
                      </a:lnTo>
                      <a:lnTo>
                        <a:pt x="614" y="804"/>
                      </a:lnTo>
                      <a:lnTo>
                        <a:pt x="613" y="802"/>
                      </a:lnTo>
                      <a:lnTo>
                        <a:pt x="613" y="801"/>
                      </a:lnTo>
                      <a:lnTo>
                        <a:pt x="613" y="800"/>
                      </a:lnTo>
                      <a:lnTo>
                        <a:pt x="614" y="799"/>
                      </a:lnTo>
                      <a:lnTo>
                        <a:pt x="617" y="799"/>
                      </a:lnTo>
                      <a:lnTo>
                        <a:pt x="619" y="799"/>
                      </a:lnTo>
                      <a:lnTo>
                        <a:pt x="623" y="799"/>
                      </a:lnTo>
                      <a:lnTo>
                        <a:pt x="622" y="800"/>
                      </a:lnTo>
                      <a:lnTo>
                        <a:pt x="621" y="801"/>
                      </a:lnTo>
                      <a:lnTo>
                        <a:pt x="620" y="802"/>
                      </a:lnTo>
                      <a:lnTo>
                        <a:pt x="619" y="803"/>
                      </a:lnTo>
                      <a:lnTo>
                        <a:pt x="620" y="803"/>
                      </a:lnTo>
                      <a:lnTo>
                        <a:pt x="624" y="806"/>
                      </a:lnTo>
                      <a:lnTo>
                        <a:pt x="631" y="809"/>
                      </a:lnTo>
                      <a:lnTo>
                        <a:pt x="638" y="813"/>
                      </a:lnTo>
                      <a:lnTo>
                        <a:pt x="644" y="818"/>
                      </a:lnTo>
                      <a:lnTo>
                        <a:pt x="651" y="820"/>
                      </a:lnTo>
                      <a:lnTo>
                        <a:pt x="655" y="818"/>
                      </a:lnTo>
                      <a:lnTo>
                        <a:pt x="649" y="816"/>
                      </a:lnTo>
                      <a:lnTo>
                        <a:pt x="654" y="812"/>
                      </a:lnTo>
                      <a:lnTo>
                        <a:pt x="661" y="812"/>
                      </a:lnTo>
                      <a:lnTo>
                        <a:pt x="669" y="812"/>
                      </a:lnTo>
                      <a:lnTo>
                        <a:pt x="675" y="813"/>
                      </a:lnTo>
                      <a:lnTo>
                        <a:pt x="681" y="812"/>
                      </a:lnTo>
                      <a:lnTo>
                        <a:pt x="684" y="810"/>
                      </a:lnTo>
                      <a:lnTo>
                        <a:pt x="683" y="806"/>
                      </a:lnTo>
                      <a:lnTo>
                        <a:pt x="680" y="799"/>
                      </a:lnTo>
                      <a:lnTo>
                        <a:pt x="690" y="798"/>
                      </a:lnTo>
                      <a:lnTo>
                        <a:pt x="694" y="797"/>
                      </a:lnTo>
                      <a:lnTo>
                        <a:pt x="696" y="794"/>
                      </a:lnTo>
                      <a:lnTo>
                        <a:pt x="699" y="792"/>
                      </a:lnTo>
                      <a:lnTo>
                        <a:pt x="704" y="790"/>
                      </a:lnTo>
                      <a:lnTo>
                        <a:pt x="714" y="789"/>
                      </a:lnTo>
                      <a:lnTo>
                        <a:pt x="714" y="790"/>
                      </a:lnTo>
                      <a:lnTo>
                        <a:pt x="716" y="788"/>
                      </a:lnTo>
                      <a:lnTo>
                        <a:pt x="720" y="787"/>
                      </a:lnTo>
                      <a:lnTo>
                        <a:pt x="722" y="786"/>
                      </a:lnTo>
                      <a:lnTo>
                        <a:pt x="724" y="786"/>
                      </a:lnTo>
                      <a:lnTo>
                        <a:pt x="726" y="784"/>
                      </a:lnTo>
                      <a:lnTo>
                        <a:pt x="729" y="783"/>
                      </a:lnTo>
                      <a:lnTo>
                        <a:pt x="730" y="782"/>
                      </a:lnTo>
                      <a:lnTo>
                        <a:pt x="731" y="781"/>
                      </a:lnTo>
                      <a:lnTo>
                        <a:pt x="731" y="778"/>
                      </a:lnTo>
                      <a:lnTo>
                        <a:pt x="731" y="774"/>
                      </a:lnTo>
                      <a:lnTo>
                        <a:pt x="727" y="775"/>
                      </a:lnTo>
                      <a:lnTo>
                        <a:pt x="734" y="771"/>
                      </a:lnTo>
                      <a:lnTo>
                        <a:pt x="739" y="768"/>
                      </a:lnTo>
                      <a:lnTo>
                        <a:pt x="744" y="764"/>
                      </a:lnTo>
                      <a:lnTo>
                        <a:pt x="751" y="760"/>
                      </a:lnTo>
                      <a:lnTo>
                        <a:pt x="752" y="759"/>
                      </a:lnTo>
                      <a:lnTo>
                        <a:pt x="753" y="757"/>
                      </a:lnTo>
                      <a:lnTo>
                        <a:pt x="755" y="755"/>
                      </a:lnTo>
                      <a:lnTo>
                        <a:pt x="757" y="754"/>
                      </a:lnTo>
                      <a:lnTo>
                        <a:pt x="758" y="753"/>
                      </a:lnTo>
                      <a:lnTo>
                        <a:pt x="758" y="749"/>
                      </a:lnTo>
                      <a:lnTo>
                        <a:pt x="763" y="744"/>
                      </a:lnTo>
                      <a:lnTo>
                        <a:pt x="768" y="739"/>
                      </a:lnTo>
                      <a:lnTo>
                        <a:pt x="775" y="733"/>
                      </a:lnTo>
                      <a:lnTo>
                        <a:pt x="782" y="730"/>
                      </a:lnTo>
                      <a:lnTo>
                        <a:pt x="785" y="726"/>
                      </a:lnTo>
                      <a:lnTo>
                        <a:pt x="784" y="730"/>
                      </a:lnTo>
                      <a:lnTo>
                        <a:pt x="783" y="731"/>
                      </a:lnTo>
                      <a:lnTo>
                        <a:pt x="783" y="733"/>
                      </a:lnTo>
                      <a:lnTo>
                        <a:pt x="783" y="734"/>
                      </a:lnTo>
                      <a:lnTo>
                        <a:pt x="785" y="734"/>
                      </a:lnTo>
                      <a:lnTo>
                        <a:pt x="786" y="735"/>
                      </a:lnTo>
                      <a:lnTo>
                        <a:pt x="788" y="735"/>
                      </a:lnTo>
                      <a:lnTo>
                        <a:pt x="791" y="735"/>
                      </a:lnTo>
                      <a:lnTo>
                        <a:pt x="791" y="731"/>
                      </a:lnTo>
                      <a:lnTo>
                        <a:pt x="791" y="728"/>
                      </a:lnTo>
                      <a:lnTo>
                        <a:pt x="792" y="724"/>
                      </a:lnTo>
                      <a:lnTo>
                        <a:pt x="795" y="722"/>
                      </a:lnTo>
                      <a:lnTo>
                        <a:pt x="798" y="721"/>
                      </a:lnTo>
                      <a:lnTo>
                        <a:pt x="803" y="720"/>
                      </a:lnTo>
                      <a:lnTo>
                        <a:pt x="797" y="712"/>
                      </a:lnTo>
                      <a:lnTo>
                        <a:pt x="793" y="704"/>
                      </a:lnTo>
                      <a:lnTo>
                        <a:pt x="793" y="695"/>
                      </a:lnTo>
                      <a:lnTo>
                        <a:pt x="797" y="686"/>
                      </a:lnTo>
                      <a:lnTo>
                        <a:pt x="797" y="688"/>
                      </a:lnTo>
                      <a:lnTo>
                        <a:pt x="796" y="691"/>
                      </a:lnTo>
                      <a:lnTo>
                        <a:pt x="796" y="692"/>
                      </a:lnTo>
                      <a:lnTo>
                        <a:pt x="796" y="693"/>
                      </a:lnTo>
                      <a:lnTo>
                        <a:pt x="797" y="694"/>
                      </a:lnTo>
                      <a:lnTo>
                        <a:pt x="800" y="694"/>
                      </a:lnTo>
                      <a:lnTo>
                        <a:pt x="801" y="693"/>
                      </a:lnTo>
                      <a:lnTo>
                        <a:pt x="801" y="691"/>
                      </a:lnTo>
                      <a:lnTo>
                        <a:pt x="802" y="690"/>
                      </a:lnTo>
                      <a:lnTo>
                        <a:pt x="802" y="688"/>
                      </a:lnTo>
                      <a:lnTo>
                        <a:pt x="803" y="688"/>
                      </a:lnTo>
                      <a:lnTo>
                        <a:pt x="804" y="690"/>
                      </a:lnTo>
                      <a:lnTo>
                        <a:pt x="804" y="692"/>
                      </a:lnTo>
                      <a:lnTo>
                        <a:pt x="804" y="693"/>
                      </a:lnTo>
                      <a:lnTo>
                        <a:pt x="805" y="694"/>
                      </a:lnTo>
                      <a:lnTo>
                        <a:pt x="807" y="695"/>
                      </a:lnTo>
                      <a:lnTo>
                        <a:pt x="808" y="687"/>
                      </a:lnTo>
                      <a:lnTo>
                        <a:pt x="812" y="682"/>
                      </a:lnTo>
                      <a:lnTo>
                        <a:pt x="816" y="677"/>
                      </a:lnTo>
                      <a:lnTo>
                        <a:pt x="822" y="672"/>
                      </a:lnTo>
                      <a:lnTo>
                        <a:pt x="826" y="664"/>
                      </a:lnTo>
                      <a:lnTo>
                        <a:pt x="827" y="666"/>
                      </a:lnTo>
                      <a:lnTo>
                        <a:pt x="827" y="668"/>
                      </a:lnTo>
                      <a:lnTo>
                        <a:pt x="828" y="670"/>
                      </a:lnTo>
                      <a:lnTo>
                        <a:pt x="831" y="670"/>
                      </a:lnTo>
                      <a:lnTo>
                        <a:pt x="832" y="670"/>
                      </a:lnTo>
                      <a:lnTo>
                        <a:pt x="834" y="670"/>
                      </a:lnTo>
                      <a:lnTo>
                        <a:pt x="836" y="670"/>
                      </a:lnTo>
                      <a:lnTo>
                        <a:pt x="834" y="668"/>
                      </a:lnTo>
                      <a:lnTo>
                        <a:pt x="834" y="666"/>
                      </a:lnTo>
                      <a:lnTo>
                        <a:pt x="834" y="665"/>
                      </a:lnTo>
                      <a:lnTo>
                        <a:pt x="836" y="663"/>
                      </a:lnTo>
                      <a:lnTo>
                        <a:pt x="838" y="662"/>
                      </a:lnTo>
                      <a:lnTo>
                        <a:pt x="841" y="661"/>
                      </a:lnTo>
                      <a:lnTo>
                        <a:pt x="843" y="659"/>
                      </a:lnTo>
                      <a:lnTo>
                        <a:pt x="844" y="658"/>
                      </a:lnTo>
                      <a:lnTo>
                        <a:pt x="846" y="657"/>
                      </a:lnTo>
                      <a:lnTo>
                        <a:pt x="846" y="656"/>
                      </a:lnTo>
                      <a:lnTo>
                        <a:pt x="846" y="655"/>
                      </a:lnTo>
                      <a:lnTo>
                        <a:pt x="844" y="654"/>
                      </a:lnTo>
                      <a:lnTo>
                        <a:pt x="841" y="653"/>
                      </a:lnTo>
                      <a:lnTo>
                        <a:pt x="854" y="641"/>
                      </a:lnTo>
                      <a:lnTo>
                        <a:pt x="866" y="625"/>
                      </a:lnTo>
                      <a:lnTo>
                        <a:pt x="876" y="608"/>
                      </a:lnTo>
                      <a:lnTo>
                        <a:pt x="885" y="593"/>
                      </a:lnTo>
                      <a:lnTo>
                        <a:pt x="893" y="580"/>
                      </a:lnTo>
                      <a:lnTo>
                        <a:pt x="902" y="574"/>
                      </a:lnTo>
                      <a:lnTo>
                        <a:pt x="904" y="571"/>
                      </a:lnTo>
                      <a:lnTo>
                        <a:pt x="905" y="566"/>
                      </a:lnTo>
                      <a:lnTo>
                        <a:pt x="905" y="560"/>
                      </a:lnTo>
                      <a:lnTo>
                        <a:pt x="906" y="555"/>
                      </a:lnTo>
                      <a:lnTo>
                        <a:pt x="912" y="558"/>
                      </a:lnTo>
                      <a:lnTo>
                        <a:pt x="909" y="550"/>
                      </a:lnTo>
                      <a:lnTo>
                        <a:pt x="909" y="545"/>
                      </a:lnTo>
                      <a:lnTo>
                        <a:pt x="909" y="541"/>
                      </a:lnTo>
                      <a:lnTo>
                        <a:pt x="909" y="537"/>
                      </a:lnTo>
                      <a:lnTo>
                        <a:pt x="909" y="531"/>
                      </a:lnTo>
                      <a:lnTo>
                        <a:pt x="908" y="522"/>
                      </a:lnTo>
                      <a:lnTo>
                        <a:pt x="910" y="527"/>
                      </a:lnTo>
                      <a:lnTo>
                        <a:pt x="913" y="529"/>
                      </a:lnTo>
                      <a:lnTo>
                        <a:pt x="915" y="530"/>
                      </a:lnTo>
                      <a:lnTo>
                        <a:pt x="918" y="529"/>
                      </a:lnTo>
                      <a:lnTo>
                        <a:pt x="922" y="528"/>
                      </a:lnTo>
                      <a:lnTo>
                        <a:pt x="925" y="525"/>
                      </a:lnTo>
                      <a:lnTo>
                        <a:pt x="917" y="508"/>
                      </a:lnTo>
                      <a:lnTo>
                        <a:pt x="927" y="509"/>
                      </a:lnTo>
                      <a:lnTo>
                        <a:pt x="926" y="506"/>
                      </a:lnTo>
                      <a:lnTo>
                        <a:pt x="926" y="501"/>
                      </a:lnTo>
                      <a:lnTo>
                        <a:pt x="927" y="498"/>
                      </a:lnTo>
                      <a:lnTo>
                        <a:pt x="929" y="494"/>
                      </a:lnTo>
                      <a:lnTo>
                        <a:pt x="930" y="491"/>
                      </a:lnTo>
                      <a:lnTo>
                        <a:pt x="930" y="493"/>
                      </a:lnTo>
                      <a:lnTo>
                        <a:pt x="931" y="493"/>
                      </a:lnTo>
                      <a:lnTo>
                        <a:pt x="931" y="493"/>
                      </a:lnTo>
                      <a:lnTo>
                        <a:pt x="933" y="493"/>
                      </a:lnTo>
                      <a:lnTo>
                        <a:pt x="934" y="493"/>
                      </a:lnTo>
                      <a:lnTo>
                        <a:pt x="928" y="488"/>
                      </a:lnTo>
                      <a:lnTo>
                        <a:pt x="926" y="480"/>
                      </a:lnTo>
                      <a:lnTo>
                        <a:pt x="925" y="472"/>
                      </a:lnTo>
                      <a:lnTo>
                        <a:pt x="924" y="464"/>
                      </a:lnTo>
                      <a:lnTo>
                        <a:pt x="922" y="460"/>
                      </a:lnTo>
                      <a:lnTo>
                        <a:pt x="927" y="458"/>
                      </a:lnTo>
                      <a:lnTo>
                        <a:pt x="928" y="454"/>
                      </a:lnTo>
                      <a:lnTo>
                        <a:pt x="928" y="451"/>
                      </a:lnTo>
                      <a:lnTo>
                        <a:pt x="928" y="446"/>
                      </a:lnTo>
                      <a:lnTo>
                        <a:pt x="929" y="444"/>
                      </a:lnTo>
                      <a:lnTo>
                        <a:pt x="934" y="442"/>
                      </a:lnTo>
                      <a:lnTo>
                        <a:pt x="933" y="439"/>
                      </a:lnTo>
                      <a:lnTo>
                        <a:pt x="930" y="434"/>
                      </a:lnTo>
                      <a:lnTo>
                        <a:pt x="928" y="435"/>
                      </a:lnTo>
                      <a:lnTo>
                        <a:pt x="926" y="435"/>
                      </a:lnTo>
                      <a:lnTo>
                        <a:pt x="924" y="435"/>
                      </a:lnTo>
                      <a:lnTo>
                        <a:pt x="922" y="435"/>
                      </a:lnTo>
                      <a:lnTo>
                        <a:pt x="920" y="435"/>
                      </a:lnTo>
                      <a:lnTo>
                        <a:pt x="920" y="433"/>
                      </a:lnTo>
                      <a:lnTo>
                        <a:pt x="922" y="432"/>
                      </a:lnTo>
                      <a:lnTo>
                        <a:pt x="922" y="431"/>
                      </a:lnTo>
                      <a:lnTo>
                        <a:pt x="929" y="430"/>
                      </a:lnTo>
                      <a:lnTo>
                        <a:pt x="928" y="424"/>
                      </a:lnTo>
                      <a:lnTo>
                        <a:pt x="928" y="419"/>
                      </a:lnTo>
                      <a:lnTo>
                        <a:pt x="928" y="415"/>
                      </a:lnTo>
                      <a:lnTo>
                        <a:pt x="926" y="417"/>
                      </a:lnTo>
                      <a:lnTo>
                        <a:pt x="924" y="420"/>
                      </a:lnTo>
                      <a:lnTo>
                        <a:pt x="926" y="416"/>
                      </a:lnTo>
                      <a:lnTo>
                        <a:pt x="928" y="414"/>
                      </a:lnTo>
                      <a:lnTo>
                        <a:pt x="928" y="412"/>
                      </a:lnTo>
                      <a:lnTo>
                        <a:pt x="928" y="413"/>
                      </a:lnTo>
                      <a:lnTo>
                        <a:pt x="929" y="411"/>
                      </a:lnTo>
                      <a:lnTo>
                        <a:pt x="930" y="409"/>
                      </a:lnTo>
                      <a:lnTo>
                        <a:pt x="930" y="405"/>
                      </a:lnTo>
                      <a:lnTo>
                        <a:pt x="929" y="402"/>
                      </a:lnTo>
                      <a:lnTo>
                        <a:pt x="933" y="393"/>
                      </a:lnTo>
                      <a:lnTo>
                        <a:pt x="931" y="383"/>
                      </a:lnTo>
                      <a:lnTo>
                        <a:pt x="927" y="373"/>
                      </a:lnTo>
                      <a:lnTo>
                        <a:pt x="924" y="362"/>
                      </a:lnTo>
                      <a:lnTo>
                        <a:pt x="924" y="352"/>
                      </a:lnTo>
                      <a:lnTo>
                        <a:pt x="927" y="342"/>
                      </a:lnTo>
                      <a:lnTo>
                        <a:pt x="926" y="343"/>
                      </a:lnTo>
                      <a:lnTo>
                        <a:pt x="926" y="345"/>
                      </a:lnTo>
                      <a:lnTo>
                        <a:pt x="926" y="347"/>
                      </a:lnTo>
                      <a:lnTo>
                        <a:pt x="927" y="348"/>
                      </a:lnTo>
                      <a:lnTo>
                        <a:pt x="928" y="349"/>
                      </a:lnTo>
                      <a:lnTo>
                        <a:pt x="928" y="339"/>
                      </a:lnTo>
                      <a:lnTo>
                        <a:pt x="929" y="329"/>
                      </a:lnTo>
                      <a:lnTo>
                        <a:pt x="930" y="319"/>
                      </a:lnTo>
                      <a:lnTo>
                        <a:pt x="929" y="311"/>
                      </a:lnTo>
                      <a:lnTo>
                        <a:pt x="926" y="305"/>
                      </a:lnTo>
                      <a:lnTo>
                        <a:pt x="919" y="307"/>
                      </a:lnTo>
                      <a:lnTo>
                        <a:pt x="913" y="290"/>
                      </a:lnTo>
                      <a:lnTo>
                        <a:pt x="907" y="277"/>
                      </a:lnTo>
                      <a:lnTo>
                        <a:pt x="899" y="278"/>
                      </a:lnTo>
                      <a:lnTo>
                        <a:pt x="897" y="270"/>
                      </a:lnTo>
                      <a:lnTo>
                        <a:pt x="894" y="260"/>
                      </a:lnTo>
                      <a:lnTo>
                        <a:pt x="889" y="251"/>
                      </a:lnTo>
                      <a:lnTo>
                        <a:pt x="886" y="241"/>
                      </a:lnTo>
                      <a:lnTo>
                        <a:pt x="885" y="232"/>
                      </a:lnTo>
                      <a:lnTo>
                        <a:pt x="888" y="224"/>
                      </a:lnTo>
                      <a:lnTo>
                        <a:pt x="885" y="222"/>
                      </a:lnTo>
                      <a:lnTo>
                        <a:pt x="883" y="217"/>
                      </a:lnTo>
                      <a:lnTo>
                        <a:pt x="882" y="210"/>
                      </a:lnTo>
                      <a:lnTo>
                        <a:pt x="879" y="203"/>
                      </a:lnTo>
                      <a:lnTo>
                        <a:pt x="877" y="198"/>
                      </a:lnTo>
                      <a:lnTo>
                        <a:pt x="882" y="193"/>
                      </a:lnTo>
                      <a:lnTo>
                        <a:pt x="878" y="184"/>
                      </a:lnTo>
                      <a:lnTo>
                        <a:pt x="874" y="178"/>
                      </a:lnTo>
                      <a:lnTo>
                        <a:pt x="869" y="172"/>
                      </a:lnTo>
                      <a:lnTo>
                        <a:pt x="868" y="159"/>
                      </a:lnTo>
                      <a:lnTo>
                        <a:pt x="863" y="146"/>
                      </a:lnTo>
                      <a:lnTo>
                        <a:pt x="855" y="136"/>
                      </a:lnTo>
                      <a:lnTo>
                        <a:pt x="846" y="126"/>
                      </a:lnTo>
                      <a:lnTo>
                        <a:pt x="839" y="117"/>
                      </a:lnTo>
                      <a:lnTo>
                        <a:pt x="842" y="116"/>
                      </a:lnTo>
                      <a:lnTo>
                        <a:pt x="827" y="103"/>
                      </a:lnTo>
                      <a:lnTo>
                        <a:pt x="828" y="103"/>
                      </a:lnTo>
                      <a:lnTo>
                        <a:pt x="829" y="103"/>
                      </a:lnTo>
                      <a:lnTo>
                        <a:pt x="828" y="103"/>
                      </a:lnTo>
                      <a:lnTo>
                        <a:pt x="826" y="102"/>
                      </a:lnTo>
                      <a:lnTo>
                        <a:pt x="825" y="102"/>
                      </a:lnTo>
                      <a:lnTo>
                        <a:pt x="823" y="101"/>
                      </a:lnTo>
                      <a:lnTo>
                        <a:pt x="821" y="98"/>
                      </a:lnTo>
                      <a:lnTo>
                        <a:pt x="819" y="97"/>
                      </a:lnTo>
                      <a:lnTo>
                        <a:pt x="814" y="92"/>
                      </a:lnTo>
                      <a:lnTo>
                        <a:pt x="809" y="85"/>
                      </a:lnTo>
                      <a:lnTo>
                        <a:pt x="807" y="77"/>
                      </a:lnTo>
                      <a:lnTo>
                        <a:pt x="800" y="68"/>
                      </a:lnTo>
                      <a:lnTo>
                        <a:pt x="802" y="69"/>
                      </a:lnTo>
                      <a:lnTo>
                        <a:pt x="804" y="71"/>
                      </a:lnTo>
                      <a:lnTo>
                        <a:pt x="806" y="69"/>
                      </a:lnTo>
                      <a:lnTo>
                        <a:pt x="807" y="69"/>
                      </a:lnTo>
                      <a:lnTo>
                        <a:pt x="807" y="67"/>
                      </a:lnTo>
                      <a:lnTo>
                        <a:pt x="807" y="66"/>
                      </a:lnTo>
                      <a:lnTo>
                        <a:pt x="807" y="64"/>
                      </a:lnTo>
                      <a:lnTo>
                        <a:pt x="808" y="62"/>
                      </a:lnTo>
                      <a:lnTo>
                        <a:pt x="808" y="59"/>
                      </a:lnTo>
                      <a:lnTo>
                        <a:pt x="809" y="57"/>
                      </a:lnTo>
                      <a:lnTo>
                        <a:pt x="809" y="56"/>
                      </a:lnTo>
                      <a:lnTo>
                        <a:pt x="801" y="54"/>
                      </a:lnTo>
                      <a:lnTo>
                        <a:pt x="801" y="53"/>
                      </a:lnTo>
                      <a:lnTo>
                        <a:pt x="802" y="52"/>
                      </a:lnTo>
                      <a:lnTo>
                        <a:pt x="803" y="52"/>
                      </a:lnTo>
                      <a:lnTo>
                        <a:pt x="804" y="52"/>
                      </a:lnTo>
                      <a:lnTo>
                        <a:pt x="805" y="52"/>
                      </a:lnTo>
                      <a:lnTo>
                        <a:pt x="805" y="50"/>
                      </a:lnTo>
                      <a:lnTo>
                        <a:pt x="805" y="50"/>
                      </a:lnTo>
                      <a:lnTo>
                        <a:pt x="805" y="48"/>
                      </a:lnTo>
                      <a:lnTo>
                        <a:pt x="800" y="46"/>
                      </a:lnTo>
                      <a:lnTo>
                        <a:pt x="793" y="43"/>
                      </a:lnTo>
                      <a:lnTo>
                        <a:pt x="785" y="39"/>
                      </a:lnTo>
                      <a:lnTo>
                        <a:pt x="778" y="38"/>
                      </a:lnTo>
                      <a:lnTo>
                        <a:pt x="778" y="40"/>
                      </a:lnTo>
                      <a:lnTo>
                        <a:pt x="778" y="43"/>
                      </a:lnTo>
                      <a:lnTo>
                        <a:pt x="778" y="46"/>
                      </a:lnTo>
                      <a:lnTo>
                        <a:pt x="780" y="46"/>
                      </a:lnTo>
                      <a:lnTo>
                        <a:pt x="780" y="46"/>
                      </a:lnTo>
                      <a:lnTo>
                        <a:pt x="780" y="46"/>
                      </a:lnTo>
                      <a:lnTo>
                        <a:pt x="778" y="46"/>
                      </a:lnTo>
                      <a:lnTo>
                        <a:pt x="777" y="46"/>
                      </a:lnTo>
                      <a:lnTo>
                        <a:pt x="775" y="47"/>
                      </a:lnTo>
                      <a:lnTo>
                        <a:pt x="773" y="45"/>
                      </a:lnTo>
                      <a:lnTo>
                        <a:pt x="772" y="43"/>
                      </a:lnTo>
                      <a:lnTo>
                        <a:pt x="771" y="43"/>
                      </a:lnTo>
                      <a:lnTo>
                        <a:pt x="771" y="43"/>
                      </a:lnTo>
                      <a:lnTo>
                        <a:pt x="770" y="44"/>
                      </a:lnTo>
                      <a:lnTo>
                        <a:pt x="770" y="44"/>
                      </a:lnTo>
                      <a:lnTo>
                        <a:pt x="768" y="45"/>
                      </a:lnTo>
                      <a:lnTo>
                        <a:pt x="768" y="46"/>
                      </a:lnTo>
                      <a:lnTo>
                        <a:pt x="766" y="39"/>
                      </a:lnTo>
                      <a:lnTo>
                        <a:pt x="764" y="34"/>
                      </a:lnTo>
                      <a:lnTo>
                        <a:pt x="762" y="29"/>
                      </a:lnTo>
                      <a:lnTo>
                        <a:pt x="760" y="25"/>
                      </a:lnTo>
                      <a:lnTo>
                        <a:pt x="758" y="17"/>
                      </a:lnTo>
                      <a:lnTo>
                        <a:pt x="758" y="23"/>
                      </a:lnTo>
                      <a:lnTo>
                        <a:pt x="756" y="23"/>
                      </a:lnTo>
                      <a:lnTo>
                        <a:pt x="753" y="21"/>
                      </a:lnTo>
                      <a:lnTo>
                        <a:pt x="748" y="19"/>
                      </a:lnTo>
                      <a:lnTo>
                        <a:pt x="744" y="16"/>
                      </a:lnTo>
                      <a:lnTo>
                        <a:pt x="741" y="15"/>
                      </a:lnTo>
                      <a:lnTo>
                        <a:pt x="737" y="15"/>
                      </a:lnTo>
                      <a:lnTo>
                        <a:pt x="736" y="18"/>
                      </a:lnTo>
                      <a:lnTo>
                        <a:pt x="736" y="15"/>
                      </a:lnTo>
                      <a:lnTo>
                        <a:pt x="735" y="13"/>
                      </a:lnTo>
                      <a:lnTo>
                        <a:pt x="735" y="11"/>
                      </a:lnTo>
                      <a:lnTo>
                        <a:pt x="734" y="10"/>
                      </a:lnTo>
                      <a:lnTo>
                        <a:pt x="733" y="10"/>
                      </a:lnTo>
                      <a:lnTo>
                        <a:pt x="733" y="9"/>
                      </a:lnTo>
                      <a:lnTo>
                        <a:pt x="733" y="9"/>
                      </a:lnTo>
                      <a:lnTo>
                        <a:pt x="733" y="7"/>
                      </a:lnTo>
                      <a:lnTo>
                        <a:pt x="733" y="4"/>
                      </a:lnTo>
                      <a:lnTo>
                        <a:pt x="740" y="9"/>
                      </a:lnTo>
                      <a:lnTo>
                        <a:pt x="748" y="11"/>
                      </a:lnTo>
                      <a:lnTo>
                        <a:pt x="757" y="11"/>
                      </a:lnTo>
                      <a:lnTo>
                        <a:pt x="766" y="13"/>
                      </a:lnTo>
                      <a:lnTo>
                        <a:pt x="763" y="1"/>
                      </a:lnTo>
                      <a:lnTo>
                        <a:pt x="76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8" name="Freeform 64"/>
                <p:cNvSpPr>
                  <a:spLocks/>
                </p:cNvSpPr>
                <p:nvPr/>
              </p:nvSpPr>
              <p:spPr bwMode="auto">
                <a:xfrm>
                  <a:off x="7389814" y="3722690"/>
                  <a:ext cx="1588" cy="1588"/>
                </a:xfrm>
                <a:custGeom>
                  <a:avLst/>
                  <a:gdLst>
                    <a:gd name="T0" fmla="*/ 0 w 4"/>
                    <a:gd name="T1" fmla="*/ 0 h 2"/>
                    <a:gd name="T2" fmla="*/ 1 w 4"/>
                    <a:gd name="T3" fmla="*/ 1 h 2"/>
                    <a:gd name="T4" fmla="*/ 4 w 4"/>
                    <a:gd name="T5" fmla="*/ 2 h 2"/>
                    <a:gd name="T6" fmla="*/ 1 w 4"/>
                    <a:gd name="T7" fmla="*/ 2 h 2"/>
                    <a:gd name="T8" fmla="*/ 0 w 4"/>
                    <a:gd name="T9" fmla="*/ 2 h 2"/>
                    <a:gd name="T10" fmla="*/ 0 w 4"/>
                    <a:gd name="T11" fmla="*/ 1 h 2"/>
                    <a:gd name="T12" fmla="*/ 0 w 4"/>
                    <a:gd name="T13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4" y="2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9" name="Freeform 65"/>
                <p:cNvSpPr>
                  <a:spLocks/>
                </p:cNvSpPr>
                <p:nvPr/>
              </p:nvSpPr>
              <p:spPr bwMode="auto">
                <a:xfrm>
                  <a:off x="6985002" y="3808415"/>
                  <a:ext cx="1588" cy="0"/>
                </a:xfrm>
                <a:custGeom>
                  <a:avLst/>
                  <a:gdLst>
                    <a:gd name="T0" fmla="*/ 1 w 1"/>
                    <a:gd name="T1" fmla="*/ 0 h 2"/>
                    <a:gd name="T2" fmla="*/ 1 w 1"/>
                    <a:gd name="T3" fmla="*/ 2 h 2"/>
                    <a:gd name="T4" fmla="*/ 0 w 1"/>
                    <a:gd name="T5" fmla="*/ 2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0" name="Freeform 66"/>
                <p:cNvSpPr>
                  <a:spLocks/>
                </p:cNvSpPr>
                <p:nvPr/>
              </p:nvSpPr>
              <p:spPr bwMode="auto">
                <a:xfrm>
                  <a:off x="7513639" y="3313115"/>
                  <a:ext cx="1588" cy="6350"/>
                </a:xfrm>
                <a:custGeom>
                  <a:avLst/>
                  <a:gdLst>
                    <a:gd name="T0" fmla="*/ 2 w 2"/>
                    <a:gd name="T1" fmla="*/ 0 h 8"/>
                    <a:gd name="T2" fmla="*/ 2 w 2"/>
                    <a:gd name="T3" fmla="*/ 3 h 8"/>
                    <a:gd name="T4" fmla="*/ 2 w 2"/>
                    <a:gd name="T5" fmla="*/ 5 h 8"/>
                    <a:gd name="T6" fmla="*/ 1 w 2"/>
                    <a:gd name="T7" fmla="*/ 7 h 8"/>
                    <a:gd name="T8" fmla="*/ 0 w 2"/>
                    <a:gd name="T9" fmla="*/ 8 h 8"/>
                    <a:gd name="T10" fmla="*/ 1 w 2"/>
                    <a:gd name="T11" fmla="*/ 5 h 8"/>
                    <a:gd name="T12" fmla="*/ 1 w 2"/>
                    <a:gd name="T13" fmla="*/ 3 h 8"/>
                    <a:gd name="T14" fmla="*/ 2 w 2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" h="8">
                      <a:moveTo>
                        <a:pt x="2" y="0"/>
                      </a:moveTo>
                      <a:lnTo>
                        <a:pt x="2" y="3"/>
                      </a:lnTo>
                      <a:lnTo>
                        <a:pt x="2" y="5"/>
                      </a:lnTo>
                      <a:lnTo>
                        <a:pt x="1" y="7"/>
                      </a:lnTo>
                      <a:lnTo>
                        <a:pt x="0" y="8"/>
                      </a:lnTo>
                      <a:lnTo>
                        <a:pt x="1" y="5"/>
                      </a:lnTo>
                      <a:lnTo>
                        <a:pt x="1" y="3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1" name="Freeform 67"/>
                <p:cNvSpPr>
                  <a:spLocks/>
                </p:cNvSpPr>
                <p:nvPr/>
              </p:nvSpPr>
              <p:spPr bwMode="auto">
                <a:xfrm>
                  <a:off x="7334252" y="3136902"/>
                  <a:ext cx="6350" cy="4763"/>
                </a:xfrm>
                <a:custGeom>
                  <a:avLst/>
                  <a:gdLst>
                    <a:gd name="T0" fmla="*/ 4 w 8"/>
                    <a:gd name="T1" fmla="*/ 0 h 7"/>
                    <a:gd name="T2" fmla="*/ 5 w 8"/>
                    <a:gd name="T3" fmla="*/ 1 h 7"/>
                    <a:gd name="T4" fmla="*/ 5 w 8"/>
                    <a:gd name="T5" fmla="*/ 3 h 7"/>
                    <a:gd name="T6" fmla="*/ 6 w 8"/>
                    <a:gd name="T7" fmla="*/ 4 h 7"/>
                    <a:gd name="T8" fmla="*/ 8 w 8"/>
                    <a:gd name="T9" fmla="*/ 7 h 7"/>
                    <a:gd name="T10" fmla="*/ 0 w 8"/>
                    <a:gd name="T11" fmla="*/ 3 h 7"/>
                    <a:gd name="T12" fmla="*/ 1 w 8"/>
                    <a:gd name="T13" fmla="*/ 3 h 7"/>
                    <a:gd name="T14" fmla="*/ 3 w 8"/>
                    <a:gd name="T15" fmla="*/ 3 h 7"/>
                    <a:gd name="T16" fmla="*/ 3 w 8"/>
                    <a:gd name="T17" fmla="*/ 2 h 7"/>
                    <a:gd name="T18" fmla="*/ 4 w 8"/>
                    <a:gd name="T19" fmla="*/ 1 h 7"/>
                    <a:gd name="T20" fmla="*/ 4 w 8"/>
                    <a:gd name="T2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7">
                      <a:moveTo>
                        <a:pt x="4" y="0"/>
                      </a:moveTo>
                      <a:lnTo>
                        <a:pt x="5" y="1"/>
                      </a:lnTo>
                      <a:lnTo>
                        <a:pt x="5" y="3"/>
                      </a:lnTo>
                      <a:lnTo>
                        <a:pt x="6" y="4"/>
                      </a:lnTo>
                      <a:lnTo>
                        <a:pt x="8" y="7"/>
                      </a:lnTo>
                      <a:lnTo>
                        <a:pt x="0" y="3"/>
                      </a:lnTo>
                      <a:lnTo>
                        <a:pt x="1" y="3"/>
                      </a:lnTo>
                      <a:lnTo>
                        <a:pt x="3" y="3"/>
                      </a:lnTo>
                      <a:lnTo>
                        <a:pt x="3" y="2"/>
                      </a:lnTo>
                      <a:lnTo>
                        <a:pt x="4" y="1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2" name="Freeform 68"/>
                <p:cNvSpPr>
                  <a:spLocks/>
                </p:cNvSpPr>
                <p:nvPr/>
              </p:nvSpPr>
              <p:spPr bwMode="auto">
                <a:xfrm>
                  <a:off x="7292977" y="3073402"/>
                  <a:ext cx="6350" cy="4763"/>
                </a:xfrm>
                <a:custGeom>
                  <a:avLst/>
                  <a:gdLst>
                    <a:gd name="T0" fmla="*/ 1 w 8"/>
                    <a:gd name="T1" fmla="*/ 0 h 5"/>
                    <a:gd name="T2" fmla="*/ 3 w 8"/>
                    <a:gd name="T3" fmla="*/ 1 h 5"/>
                    <a:gd name="T4" fmla="*/ 4 w 8"/>
                    <a:gd name="T5" fmla="*/ 1 h 5"/>
                    <a:gd name="T6" fmla="*/ 6 w 8"/>
                    <a:gd name="T7" fmla="*/ 1 h 5"/>
                    <a:gd name="T8" fmla="*/ 7 w 8"/>
                    <a:gd name="T9" fmla="*/ 3 h 5"/>
                    <a:gd name="T10" fmla="*/ 8 w 8"/>
                    <a:gd name="T11" fmla="*/ 4 h 5"/>
                    <a:gd name="T12" fmla="*/ 7 w 8"/>
                    <a:gd name="T13" fmla="*/ 4 h 5"/>
                    <a:gd name="T14" fmla="*/ 6 w 8"/>
                    <a:gd name="T15" fmla="*/ 5 h 5"/>
                    <a:gd name="T16" fmla="*/ 5 w 8"/>
                    <a:gd name="T17" fmla="*/ 5 h 5"/>
                    <a:gd name="T18" fmla="*/ 3 w 8"/>
                    <a:gd name="T19" fmla="*/ 4 h 5"/>
                    <a:gd name="T20" fmla="*/ 0 w 8"/>
                    <a:gd name="T21" fmla="*/ 4 h 5"/>
                    <a:gd name="T22" fmla="*/ 1 w 8"/>
                    <a:gd name="T2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" h="5">
                      <a:moveTo>
                        <a:pt x="1" y="0"/>
                      </a:moveTo>
                      <a:lnTo>
                        <a:pt x="3" y="1"/>
                      </a:lnTo>
                      <a:lnTo>
                        <a:pt x="4" y="1"/>
                      </a:lnTo>
                      <a:lnTo>
                        <a:pt x="6" y="1"/>
                      </a:lnTo>
                      <a:lnTo>
                        <a:pt x="7" y="3"/>
                      </a:ln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6" y="5"/>
                      </a:lnTo>
                      <a:lnTo>
                        <a:pt x="5" y="5"/>
                      </a:lnTo>
                      <a:lnTo>
                        <a:pt x="3" y="4"/>
                      </a:lnTo>
                      <a:lnTo>
                        <a:pt x="0" y="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3" name="Freeform 69"/>
                <p:cNvSpPr>
                  <a:spLocks/>
                </p:cNvSpPr>
                <p:nvPr/>
              </p:nvSpPr>
              <p:spPr bwMode="auto">
                <a:xfrm>
                  <a:off x="7332664" y="3111502"/>
                  <a:ext cx="7938" cy="7938"/>
                </a:xfrm>
                <a:custGeom>
                  <a:avLst/>
                  <a:gdLst>
                    <a:gd name="T0" fmla="*/ 1 w 11"/>
                    <a:gd name="T1" fmla="*/ 0 h 10"/>
                    <a:gd name="T2" fmla="*/ 5 w 11"/>
                    <a:gd name="T3" fmla="*/ 1 h 10"/>
                    <a:gd name="T4" fmla="*/ 7 w 11"/>
                    <a:gd name="T5" fmla="*/ 2 h 10"/>
                    <a:gd name="T6" fmla="*/ 9 w 11"/>
                    <a:gd name="T7" fmla="*/ 3 h 10"/>
                    <a:gd name="T8" fmla="*/ 11 w 11"/>
                    <a:gd name="T9" fmla="*/ 4 h 10"/>
                    <a:gd name="T10" fmla="*/ 11 w 11"/>
                    <a:gd name="T11" fmla="*/ 6 h 10"/>
                    <a:gd name="T12" fmla="*/ 10 w 11"/>
                    <a:gd name="T13" fmla="*/ 10 h 10"/>
                    <a:gd name="T14" fmla="*/ 8 w 11"/>
                    <a:gd name="T15" fmla="*/ 9 h 10"/>
                    <a:gd name="T16" fmla="*/ 5 w 11"/>
                    <a:gd name="T17" fmla="*/ 9 h 10"/>
                    <a:gd name="T18" fmla="*/ 2 w 11"/>
                    <a:gd name="T19" fmla="*/ 7 h 10"/>
                    <a:gd name="T20" fmla="*/ 1 w 11"/>
                    <a:gd name="T21" fmla="*/ 6 h 10"/>
                    <a:gd name="T22" fmla="*/ 0 w 11"/>
                    <a:gd name="T23" fmla="*/ 5 h 10"/>
                    <a:gd name="T24" fmla="*/ 0 w 11"/>
                    <a:gd name="T25" fmla="*/ 4 h 10"/>
                    <a:gd name="T26" fmla="*/ 0 w 11"/>
                    <a:gd name="T27" fmla="*/ 2 h 10"/>
                    <a:gd name="T28" fmla="*/ 2 w 11"/>
                    <a:gd name="T29" fmla="*/ 0 h 10"/>
                    <a:gd name="T30" fmla="*/ 1 w 11"/>
                    <a:gd name="T31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" h="10">
                      <a:moveTo>
                        <a:pt x="1" y="0"/>
                      </a:moveTo>
                      <a:lnTo>
                        <a:pt x="5" y="1"/>
                      </a:lnTo>
                      <a:lnTo>
                        <a:pt x="7" y="2"/>
                      </a:lnTo>
                      <a:lnTo>
                        <a:pt x="9" y="3"/>
                      </a:lnTo>
                      <a:lnTo>
                        <a:pt x="11" y="4"/>
                      </a:lnTo>
                      <a:lnTo>
                        <a:pt x="11" y="6"/>
                      </a:lnTo>
                      <a:lnTo>
                        <a:pt x="10" y="10"/>
                      </a:lnTo>
                      <a:lnTo>
                        <a:pt x="8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1" y="6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4" name="Freeform 70"/>
                <p:cNvSpPr>
                  <a:spLocks/>
                </p:cNvSpPr>
                <p:nvPr/>
              </p:nvSpPr>
              <p:spPr bwMode="auto">
                <a:xfrm>
                  <a:off x="7326314" y="3108327"/>
                  <a:ext cx="6350" cy="1588"/>
                </a:xfrm>
                <a:custGeom>
                  <a:avLst/>
                  <a:gdLst>
                    <a:gd name="T0" fmla="*/ 1 w 6"/>
                    <a:gd name="T1" fmla="*/ 0 h 3"/>
                    <a:gd name="T2" fmla="*/ 3 w 6"/>
                    <a:gd name="T3" fmla="*/ 2 h 3"/>
                    <a:gd name="T4" fmla="*/ 6 w 6"/>
                    <a:gd name="T5" fmla="*/ 3 h 3"/>
                    <a:gd name="T6" fmla="*/ 4 w 6"/>
                    <a:gd name="T7" fmla="*/ 3 h 3"/>
                    <a:gd name="T8" fmla="*/ 3 w 6"/>
                    <a:gd name="T9" fmla="*/ 2 h 3"/>
                    <a:gd name="T10" fmla="*/ 1 w 6"/>
                    <a:gd name="T11" fmla="*/ 2 h 3"/>
                    <a:gd name="T12" fmla="*/ 0 w 6"/>
                    <a:gd name="T13" fmla="*/ 2 h 3"/>
                    <a:gd name="T14" fmla="*/ 0 w 6"/>
                    <a:gd name="T15" fmla="*/ 1 h 3"/>
                    <a:gd name="T16" fmla="*/ 1 w 6"/>
                    <a:gd name="T1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3">
                      <a:moveTo>
                        <a:pt x="1" y="0"/>
                      </a:moveTo>
                      <a:lnTo>
                        <a:pt x="3" y="2"/>
                      </a:lnTo>
                      <a:lnTo>
                        <a:pt x="6" y="3"/>
                      </a:lnTo>
                      <a:lnTo>
                        <a:pt x="4" y="3"/>
                      </a:lnTo>
                      <a:lnTo>
                        <a:pt x="3" y="2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5" name="Freeform 71"/>
                <p:cNvSpPr>
                  <a:spLocks/>
                </p:cNvSpPr>
                <p:nvPr/>
              </p:nvSpPr>
              <p:spPr bwMode="auto">
                <a:xfrm>
                  <a:off x="7366002" y="3162302"/>
                  <a:ext cx="7938" cy="4763"/>
                </a:xfrm>
                <a:custGeom>
                  <a:avLst/>
                  <a:gdLst>
                    <a:gd name="T0" fmla="*/ 7 w 11"/>
                    <a:gd name="T1" fmla="*/ 0 h 6"/>
                    <a:gd name="T2" fmla="*/ 8 w 11"/>
                    <a:gd name="T3" fmla="*/ 0 h 6"/>
                    <a:gd name="T4" fmla="*/ 10 w 11"/>
                    <a:gd name="T5" fmla="*/ 3 h 6"/>
                    <a:gd name="T6" fmla="*/ 11 w 11"/>
                    <a:gd name="T7" fmla="*/ 4 h 6"/>
                    <a:gd name="T8" fmla="*/ 11 w 11"/>
                    <a:gd name="T9" fmla="*/ 5 h 6"/>
                    <a:gd name="T10" fmla="*/ 11 w 11"/>
                    <a:gd name="T11" fmla="*/ 6 h 6"/>
                    <a:gd name="T12" fmla="*/ 9 w 11"/>
                    <a:gd name="T13" fmla="*/ 6 h 6"/>
                    <a:gd name="T14" fmla="*/ 8 w 11"/>
                    <a:gd name="T15" fmla="*/ 6 h 6"/>
                    <a:gd name="T16" fmla="*/ 6 w 11"/>
                    <a:gd name="T17" fmla="*/ 6 h 6"/>
                    <a:gd name="T18" fmla="*/ 4 w 11"/>
                    <a:gd name="T19" fmla="*/ 6 h 6"/>
                    <a:gd name="T20" fmla="*/ 1 w 11"/>
                    <a:gd name="T21" fmla="*/ 5 h 6"/>
                    <a:gd name="T22" fmla="*/ 0 w 11"/>
                    <a:gd name="T23" fmla="*/ 5 h 6"/>
                    <a:gd name="T24" fmla="*/ 0 w 11"/>
                    <a:gd name="T25" fmla="*/ 4 h 6"/>
                    <a:gd name="T26" fmla="*/ 0 w 11"/>
                    <a:gd name="T27" fmla="*/ 3 h 6"/>
                    <a:gd name="T28" fmla="*/ 1 w 11"/>
                    <a:gd name="T29" fmla="*/ 3 h 6"/>
                    <a:gd name="T30" fmla="*/ 1 w 11"/>
                    <a:gd name="T31" fmla="*/ 3 h 6"/>
                    <a:gd name="T32" fmla="*/ 3 w 11"/>
                    <a:gd name="T33" fmla="*/ 3 h 6"/>
                    <a:gd name="T34" fmla="*/ 4 w 11"/>
                    <a:gd name="T35" fmla="*/ 1 h 6"/>
                    <a:gd name="T36" fmla="*/ 5 w 11"/>
                    <a:gd name="T37" fmla="*/ 1 h 6"/>
                    <a:gd name="T38" fmla="*/ 6 w 11"/>
                    <a:gd name="T39" fmla="*/ 0 h 6"/>
                    <a:gd name="T40" fmla="*/ 7 w 11"/>
                    <a:gd name="T4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6">
                      <a:moveTo>
                        <a:pt x="7" y="0"/>
                      </a:moveTo>
                      <a:lnTo>
                        <a:pt x="8" y="0"/>
                      </a:lnTo>
                      <a:lnTo>
                        <a:pt x="10" y="3"/>
                      </a:lnTo>
                      <a:lnTo>
                        <a:pt x="11" y="4"/>
                      </a:lnTo>
                      <a:lnTo>
                        <a:pt x="11" y="5"/>
                      </a:lnTo>
                      <a:lnTo>
                        <a:pt x="11" y="6"/>
                      </a:lnTo>
                      <a:lnTo>
                        <a:pt x="9" y="6"/>
                      </a:lnTo>
                      <a:lnTo>
                        <a:pt x="8" y="6"/>
                      </a:lnTo>
                      <a:lnTo>
                        <a:pt x="6" y="6"/>
                      </a:lnTo>
                      <a:lnTo>
                        <a:pt x="4" y="6"/>
                      </a:lnTo>
                      <a:lnTo>
                        <a:pt x="1" y="5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3" y="3"/>
                      </a:lnTo>
                      <a:lnTo>
                        <a:pt x="4" y="1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6" name="Freeform 72"/>
                <p:cNvSpPr>
                  <a:spLocks/>
                </p:cNvSpPr>
                <p:nvPr/>
              </p:nvSpPr>
              <p:spPr bwMode="auto">
                <a:xfrm>
                  <a:off x="7343777" y="3101977"/>
                  <a:ext cx="6350" cy="6350"/>
                </a:xfrm>
                <a:custGeom>
                  <a:avLst/>
                  <a:gdLst>
                    <a:gd name="T0" fmla="*/ 2 w 6"/>
                    <a:gd name="T1" fmla="*/ 0 h 8"/>
                    <a:gd name="T2" fmla="*/ 6 w 6"/>
                    <a:gd name="T3" fmla="*/ 5 h 8"/>
                    <a:gd name="T4" fmla="*/ 0 w 6"/>
                    <a:gd name="T5" fmla="*/ 8 h 8"/>
                    <a:gd name="T6" fmla="*/ 2 w 6"/>
                    <a:gd name="T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8">
                      <a:moveTo>
                        <a:pt x="2" y="0"/>
                      </a:moveTo>
                      <a:lnTo>
                        <a:pt x="6" y="5"/>
                      </a:lnTo>
                      <a:lnTo>
                        <a:pt x="0" y="8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7" name="Freeform 73"/>
                <p:cNvSpPr>
                  <a:spLocks/>
                </p:cNvSpPr>
                <p:nvPr/>
              </p:nvSpPr>
              <p:spPr bwMode="auto">
                <a:xfrm>
                  <a:off x="7369177" y="3125790"/>
                  <a:ext cx="7938" cy="7938"/>
                </a:xfrm>
                <a:custGeom>
                  <a:avLst/>
                  <a:gdLst>
                    <a:gd name="T0" fmla="*/ 3 w 10"/>
                    <a:gd name="T1" fmla="*/ 0 h 10"/>
                    <a:gd name="T2" fmla="*/ 10 w 10"/>
                    <a:gd name="T3" fmla="*/ 9 h 10"/>
                    <a:gd name="T4" fmla="*/ 9 w 10"/>
                    <a:gd name="T5" fmla="*/ 10 h 10"/>
                    <a:gd name="T6" fmla="*/ 8 w 10"/>
                    <a:gd name="T7" fmla="*/ 9 h 10"/>
                    <a:gd name="T8" fmla="*/ 6 w 10"/>
                    <a:gd name="T9" fmla="*/ 8 h 10"/>
                    <a:gd name="T10" fmla="*/ 4 w 10"/>
                    <a:gd name="T11" fmla="*/ 6 h 10"/>
                    <a:gd name="T12" fmla="*/ 2 w 10"/>
                    <a:gd name="T13" fmla="*/ 4 h 10"/>
                    <a:gd name="T14" fmla="*/ 0 w 10"/>
                    <a:gd name="T15" fmla="*/ 0 h 10"/>
                    <a:gd name="T16" fmla="*/ 1 w 10"/>
                    <a:gd name="T17" fmla="*/ 2 h 10"/>
                    <a:gd name="T18" fmla="*/ 2 w 10"/>
                    <a:gd name="T19" fmla="*/ 2 h 10"/>
                    <a:gd name="T20" fmla="*/ 3 w 10"/>
                    <a:gd name="T21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" h="10">
                      <a:moveTo>
                        <a:pt x="3" y="0"/>
                      </a:moveTo>
                      <a:lnTo>
                        <a:pt x="10" y="9"/>
                      </a:lnTo>
                      <a:lnTo>
                        <a:pt x="9" y="10"/>
                      </a:lnTo>
                      <a:lnTo>
                        <a:pt x="8" y="9"/>
                      </a:lnTo>
                      <a:lnTo>
                        <a:pt x="6" y="8"/>
                      </a:lnTo>
                      <a:lnTo>
                        <a:pt x="4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1" y="2"/>
                      </a:lnTo>
                      <a:lnTo>
                        <a:pt x="2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8" name="Freeform 74"/>
                <p:cNvSpPr>
                  <a:spLocks/>
                </p:cNvSpPr>
                <p:nvPr/>
              </p:nvSpPr>
              <p:spPr bwMode="auto">
                <a:xfrm>
                  <a:off x="7362827" y="3121027"/>
                  <a:ext cx="6350" cy="4763"/>
                </a:xfrm>
                <a:custGeom>
                  <a:avLst/>
                  <a:gdLst>
                    <a:gd name="T0" fmla="*/ 0 w 8"/>
                    <a:gd name="T1" fmla="*/ 0 h 4"/>
                    <a:gd name="T2" fmla="*/ 2 w 8"/>
                    <a:gd name="T3" fmla="*/ 1 h 4"/>
                    <a:gd name="T4" fmla="*/ 4 w 8"/>
                    <a:gd name="T5" fmla="*/ 2 h 4"/>
                    <a:gd name="T6" fmla="*/ 8 w 8"/>
                    <a:gd name="T7" fmla="*/ 4 h 4"/>
                    <a:gd name="T8" fmla="*/ 4 w 8"/>
                    <a:gd name="T9" fmla="*/ 3 h 4"/>
                    <a:gd name="T10" fmla="*/ 2 w 8"/>
                    <a:gd name="T11" fmla="*/ 2 h 4"/>
                    <a:gd name="T12" fmla="*/ 0 w 8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4">
                      <a:moveTo>
                        <a:pt x="0" y="0"/>
                      </a:moveTo>
                      <a:lnTo>
                        <a:pt x="2" y="1"/>
                      </a:lnTo>
                      <a:lnTo>
                        <a:pt x="4" y="2"/>
                      </a:lnTo>
                      <a:lnTo>
                        <a:pt x="8" y="4"/>
                      </a:lnTo>
                      <a:lnTo>
                        <a:pt x="4" y="3"/>
                      </a:lnTo>
                      <a:lnTo>
                        <a:pt x="2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9" name="Freeform 75"/>
                <p:cNvSpPr>
                  <a:spLocks/>
                </p:cNvSpPr>
                <p:nvPr/>
              </p:nvSpPr>
              <p:spPr bwMode="auto">
                <a:xfrm>
                  <a:off x="7358064" y="3108327"/>
                  <a:ext cx="4763" cy="6350"/>
                </a:xfrm>
                <a:custGeom>
                  <a:avLst/>
                  <a:gdLst>
                    <a:gd name="T0" fmla="*/ 0 w 7"/>
                    <a:gd name="T1" fmla="*/ 0 h 9"/>
                    <a:gd name="T2" fmla="*/ 7 w 7"/>
                    <a:gd name="T3" fmla="*/ 9 h 9"/>
                    <a:gd name="T4" fmla="*/ 1 w 7"/>
                    <a:gd name="T5" fmla="*/ 3 h 9"/>
                    <a:gd name="T6" fmla="*/ 0 w 7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9">
                      <a:moveTo>
                        <a:pt x="0" y="0"/>
                      </a:moveTo>
                      <a:lnTo>
                        <a:pt x="7" y="9"/>
                      </a:lnTo>
                      <a:lnTo>
                        <a:pt x="1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0" name="Freeform 76"/>
                <p:cNvSpPr>
                  <a:spLocks/>
                </p:cNvSpPr>
                <p:nvPr/>
              </p:nvSpPr>
              <p:spPr bwMode="auto">
                <a:xfrm>
                  <a:off x="7434264" y="3205165"/>
                  <a:ext cx="7938" cy="7938"/>
                </a:xfrm>
                <a:custGeom>
                  <a:avLst/>
                  <a:gdLst>
                    <a:gd name="T0" fmla="*/ 1 w 11"/>
                    <a:gd name="T1" fmla="*/ 0 h 10"/>
                    <a:gd name="T2" fmla="*/ 3 w 11"/>
                    <a:gd name="T3" fmla="*/ 0 h 10"/>
                    <a:gd name="T4" fmla="*/ 4 w 11"/>
                    <a:gd name="T5" fmla="*/ 0 h 10"/>
                    <a:gd name="T6" fmla="*/ 6 w 11"/>
                    <a:gd name="T7" fmla="*/ 1 h 10"/>
                    <a:gd name="T8" fmla="*/ 8 w 11"/>
                    <a:gd name="T9" fmla="*/ 2 h 10"/>
                    <a:gd name="T10" fmla="*/ 10 w 11"/>
                    <a:gd name="T11" fmla="*/ 4 h 10"/>
                    <a:gd name="T12" fmla="*/ 10 w 11"/>
                    <a:gd name="T13" fmla="*/ 7 h 10"/>
                    <a:gd name="T14" fmla="*/ 11 w 11"/>
                    <a:gd name="T15" fmla="*/ 8 h 10"/>
                    <a:gd name="T16" fmla="*/ 10 w 11"/>
                    <a:gd name="T17" fmla="*/ 9 h 10"/>
                    <a:gd name="T18" fmla="*/ 9 w 11"/>
                    <a:gd name="T19" fmla="*/ 10 h 10"/>
                    <a:gd name="T20" fmla="*/ 0 w 11"/>
                    <a:gd name="T21" fmla="*/ 0 h 10"/>
                    <a:gd name="T22" fmla="*/ 1 w 11"/>
                    <a:gd name="T23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" h="10">
                      <a:moveTo>
                        <a:pt x="1" y="0"/>
                      </a:move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6" y="1"/>
                      </a:lnTo>
                      <a:lnTo>
                        <a:pt x="8" y="2"/>
                      </a:lnTo>
                      <a:lnTo>
                        <a:pt x="10" y="4"/>
                      </a:lnTo>
                      <a:lnTo>
                        <a:pt x="10" y="7"/>
                      </a:lnTo>
                      <a:lnTo>
                        <a:pt x="11" y="8"/>
                      </a:lnTo>
                      <a:lnTo>
                        <a:pt x="10" y="9"/>
                      </a:lnTo>
                      <a:lnTo>
                        <a:pt x="9" y="1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1" name="Freeform 77"/>
                <p:cNvSpPr>
                  <a:spLocks/>
                </p:cNvSpPr>
                <p:nvPr/>
              </p:nvSpPr>
              <p:spPr bwMode="auto">
                <a:xfrm>
                  <a:off x="7431089" y="3171827"/>
                  <a:ext cx="7938" cy="6350"/>
                </a:xfrm>
                <a:custGeom>
                  <a:avLst/>
                  <a:gdLst>
                    <a:gd name="T0" fmla="*/ 3 w 9"/>
                    <a:gd name="T1" fmla="*/ 0 h 8"/>
                    <a:gd name="T2" fmla="*/ 9 w 9"/>
                    <a:gd name="T3" fmla="*/ 3 h 8"/>
                    <a:gd name="T4" fmla="*/ 0 w 9"/>
                    <a:gd name="T5" fmla="*/ 8 h 8"/>
                    <a:gd name="T6" fmla="*/ 2 w 9"/>
                    <a:gd name="T7" fmla="*/ 6 h 8"/>
                    <a:gd name="T8" fmla="*/ 2 w 9"/>
                    <a:gd name="T9" fmla="*/ 5 h 8"/>
                    <a:gd name="T10" fmla="*/ 3 w 9"/>
                    <a:gd name="T11" fmla="*/ 3 h 8"/>
                    <a:gd name="T12" fmla="*/ 3 w 9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8">
                      <a:moveTo>
                        <a:pt x="3" y="0"/>
                      </a:moveTo>
                      <a:lnTo>
                        <a:pt x="9" y="3"/>
                      </a:lnTo>
                      <a:lnTo>
                        <a:pt x="0" y="8"/>
                      </a:lnTo>
                      <a:lnTo>
                        <a:pt x="2" y="6"/>
                      </a:lnTo>
                      <a:lnTo>
                        <a:pt x="2" y="5"/>
                      </a:lnTo>
                      <a:lnTo>
                        <a:pt x="3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2" name="Freeform 78"/>
                <p:cNvSpPr>
                  <a:spLocks/>
                </p:cNvSpPr>
                <p:nvPr/>
              </p:nvSpPr>
              <p:spPr bwMode="auto">
                <a:xfrm>
                  <a:off x="7450139" y="3189290"/>
                  <a:ext cx="7938" cy="7938"/>
                </a:xfrm>
                <a:custGeom>
                  <a:avLst/>
                  <a:gdLst>
                    <a:gd name="T0" fmla="*/ 1 w 11"/>
                    <a:gd name="T1" fmla="*/ 0 h 10"/>
                    <a:gd name="T2" fmla="*/ 2 w 11"/>
                    <a:gd name="T3" fmla="*/ 1 h 10"/>
                    <a:gd name="T4" fmla="*/ 3 w 11"/>
                    <a:gd name="T5" fmla="*/ 1 h 10"/>
                    <a:gd name="T6" fmla="*/ 4 w 11"/>
                    <a:gd name="T7" fmla="*/ 2 h 10"/>
                    <a:gd name="T8" fmla="*/ 5 w 11"/>
                    <a:gd name="T9" fmla="*/ 3 h 10"/>
                    <a:gd name="T10" fmla="*/ 6 w 11"/>
                    <a:gd name="T11" fmla="*/ 3 h 10"/>
                    <a:gd name="T12" fmla="*/ 8 w 11"/>
                    <a:gd name="T13" fmla="*/ 4 h 10"/>
                    <a:gd name="T14" fmla="*/ 10 w 11"/>
                    <a:gd name="T15" fmla="*/ 7 h 10"/>
                    <a:gd name="T16" fmla="*/ 11 w 11"/>
                    <a:gd name="T17" fmla="*/ 9 h 10"/>
                    <a:gd name="T18" fmla="*/ 11 w 11"/>
                    <a:gd name="T19" fmla="*/ 10 h 10"/>
                    <a:gd name="T20" fmla="*/ 11 w 11"/>
                    <a:gd name="T21" fmla="*/ 10 h 10"/>
                    <a:gd name="T22" fmla="*/ 10 w 11"/>
                    <a:gd name="T23" fmla="*/ 10 h 10"/>
                    <a:gd name="T24" fmla="*/ 9 w 11"/>
                    <a:gd name="T25" fmla="*/ 10 h 10"/>
                    <a:gd name="T26" fmla="*/ 8 w 11"/>
                    <a:gd name="T27" fmla="*/ 9 h 10"/>
                    <a:gd name="T28" fmla="*/ 5 w 11"/>
                    <a:gd name="T29" fmla="*/ 8 h 10"/>
                    <a:gd name="T30" fmla="*/ 4 w 11"/>
                    <a:gd name="T31" fmla="*/ 7 h 10"/>
                    <a:gd name="T32" fmla="*/ 3 w 11"/>
                    <a:gd name="T33" fmla="*/ 7 h 10"/>
                    <a:gd name="T34" fmla="*/ 1 w 11"/>
                    <a:gd name="T35" fmla="*/ 5 h 10"/>
                    <a:gd name="T36" fmla="*/ 1 w 11"/>
                    <a:gd name="T37" fmla="*/ 5 h 10"/>
                    <a:gd name="T38" fmla="*/ 0 w 11"/>
                    <a:gd name="T39" fmla="*/ 3 h 10"/>
                    <a:gd name="T40" fmla="*/ 0 w 11"/>
                    <a:gd name="T41" fmla="*/ 1 h 10"/>
                    <a:gd name="T42" fmla="*/ 0 w 11"/>
                    <a:gd name="T43" fmla="*/ 1 h 10"/>
                    <a:gd name="T44" fmla="*/ 1 w 11"/>
                    <a:gd name="T4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1" h="10">
                      <a:moveTo>
                        <a:pt x="1" y="0"/>
                      </a:move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4" y="2"/>
                      </a:lnTo>
                      <a:lnTo>
                        <a:pt x="5" y="3"/>
                      </a:lnTo>
                      <a:lnTo>
                        <a:pt x="6" y="3"/>
                      </a:lnTo>
                      <a:lnTo>
                        <a:pt x="8" y="4"/>
                      </a:lnTo>
                      <a:lnTo>
                        <a:pt x="10" y="7"/>
                      </a:lnTo>
                      <a:lnTo>
                        <a:pt x="11" y="9"/>
                      </a:lnTo>
                      <a:lnTo>
                        <a:pt x="11" y="10"/>
                      </a:lnTo>
                      <a:lnTo>
                        <a:pt x="11" y="10"/>
                      </a:lnTo>
                      <a:lnTo>
                        <a:pt x="10" y="10"/>
                      </a:lnTo>
                      <a:lnTo>
                        <a:pt x="9" y="10"/>
                      </a:lnTo>
                      <a:lnTo>
                        <a:pt x="8" y="9"/>
                      </a:lnTo>
                      <a:lnTo>
                        <a:pt x="5" y="8"/>
                      </a:lnTo>
                      <a:lnTo>
                        <a:pt x="4" y="7"/>
                      </a:lnTo>
                      <a:lnTo>
                        <a:pt x="3" y="7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3" name="Freeform 79"/>
                <p:cNvSpPr>
                  <a:spLocks/>
                </p:cNvSpPr>
                <p:nvPr/>
              </p:nvSpPr>
              <p:spPr bwMode="auto">
                <a:xfrm>
                  <a:off x="7486652" y="3330577"/>
                  <a:ext cx="12700" cy="3175"/>
                </a:xfrm>
                <a:custGeom>
                  <a:avLst/>
                  <a:gdLst>
                    <a:gd name="T0" fmla="*/ 16 w 17"/>
                    <a:gd name="T1" fmla="*/ 0 h 5"/>
                    <a:gd name="T2" fmla="*/ 17 w 17"/>
                    <a:gd name="T3" fmla="*/ 4 h 5"/>
                    <a:gd name="T4" fmla="*/ 0 w 17"/>
                    <a:gd name="T5" fmla="*/ 5 h 5"/>
                    <a:gd name="T6" fmla="*/ 16 w 17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" h="5">
                      <a:moveTo>
                        <a:pt x="16" y="0"/>
                      </a:moveTo>
                      <a:lnTo>
                        <a:pt x="17" y="4"/>
                      </a:lnTo>
                      <a:lnTo>
                        <a:pt x="0" y="5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" name="Freeform 80"/>
                <p:cNvSpPr>
                  <a:spLocks/>
                </p:cNvSpPr>
                <p:nvPr/>
              </p:nvSpPr>
              <p:spPr bwMode="auto">
                <a:xfrm>
                  <a:off x="7529514" y="3449640"/>
                  <a:ext cx="9525" cy="15875"/>
                </a:xfrm>
                <a:custGeom>
                  <a:avLst/>
                  <a:gdLst>
                    <a:gd name="T0" fmla="*/ 6 w 12"/>
                    <a:gd name="T1" fmla="*/ 0 h 20"/>
                    <a:gd name="T2" fmla="*/ 7 w 12"/>
                    <a:gd name="T3" fmla="*/ 0 h 20"/>
                    <a:gd name="T4" fmla="*/ 6 w 12"/>
                    <a:gd name="T5" fmla="*/ 5 h 20"/>
                    <a:gd name="T6" fmla="*/ 7 w 12"/>
                    <a:gd name="T7" fmla="*/ 8 h 20"/>
                    <a:gd name="T8" fmla="*/ 8 w 12"/>
                    <a:gd name="T9" fmla="*/ 9 h 20"/>
                    <a:gd name="T10" fmla="*/ 11 w 12"/>
                    <a:gd name="T11" fmla="*/ 10 h 20"/>
                    <a:gd name="T12" fmla="*/ 12 w 12"/>
                    <a:gd name="T13" fmla="*/ 13 h 20"/>
                    <a:gd name="T14" fmla="*/ 11 w 12"/>
                    <a:gd name="T15" fmla="*/ 19 h 20"/>
                    <a:gd name="T16" fmla="*/ 7 w 12"/>
                    <a:gd name="T17" fmla="*/ 20 h 20"/>
                    <a:gd name="T18" fmla="*/ 5 w 12"/>
                    <a:gd name="T19" fmla="*/ 20 h 20"/>
                    <a:gd name="T20" fmla="*/ 3 w 12"/>
                    <a:gd name="T21" fmla="*/ 19 h 20"/>
                    <a:gd name="T22" fmla="*/ 2 w 12"/>
                    <a:gd name="T23" fmla="*/ 18 h 20"/>
                    <a:gd name="T24" fmla="*/ 2 w 12"/>
                    <a:gd name="T25" fmla="*/ 15 h 20"/>
                    <a:gd name="T26" fmla="*/ 1 w 12"/>
                    <a:gd name="T27" fmla="*/ 13 h 20"/>
                    <a:gd name="T28" fmla="*/ 1 w 12"/>
                    <a:gd name="T29" fmla="*/ 11 h 20"/>
                    <a:gd name="T30" fmla="*/ 0 w 12"/>
                    <a:gd name="T31" fmla="*/ 8 h 20"/>
                    <a:gd name="T32" fmla="*/ 1 w 12"/>
                    <a:gd name="T33" fmla="*/ 8 h 20"/>
                    <a:gd name="T34" fmla="*/ 2 w 12"/>
                    <a:gd name="T35" fmla="*/ 8 h 20"/>
                    <a:gd name="T36" fmla="*/ 2 w 12"/>
                    <a:gd name="T37" fmla="*/ 5 h 20"/>
                    <a:gd name="T38" fmla="*/ 3 w 12"/>
                    <a:gd name="T39" fmla="*/ 4 h 20"/>
                    <a:gd name="T40" fmla="*/ 4 w 12"/>
                    <a:gd name="T41" fmla="*/ 2 h 20"/>
                    <a:gd name="T42" fmla="*/ 5 w 12"/>
                    <a:gd name="T43" fmla="*/ 0 h 20"/>
                    <a:gd name="T44" fmla="*/ 6 w 12"/>
                    <a:gd name="T45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" h="20">
                      <a:moveTo>
                        <a:pt x="6" y="0"/>
                      </a:moveTo>
                      <a:lnTo>
                        <a:pt x="7" y="0"/>
                      </a:lnTo>
                      <a:lnTo>
                        <a:pt x="6" y="5"/>
                      </a:lnTo>
                      <a:lnTo>
                        <a:pt x="7" y="8"/>
                      </a:lnTo>
                      <a:lnTo>
                        <a:pt x="8" y="9"/>
                      </a:lnTo>
                      <a:lnTo>
                        <a:pt x="11" y="10"/>
                      </a:lnTo>
                      <a:lnTo>
                        <a:pt x="12" y="13"/>
                      </a:lnTo>
                      <a:lnTo>
                        <a:pt x="11" y="19"/>
                      </a:lnTo>
                      <a:lnTo>
                        <a:pt x="7" y="20"/>
                      </a:lnTo>
                      <a:lnTo>
                        <a:pt x="5" y="20"/>
                      </a:lnTo>
                      <a:lnTo>
                        <a:pt x="3" y="19"/>
                      </a:lnTo>
                      <a:lnTo>
                        <a:pt x="2" y="18"/>
                      </a:lnTo>
                      <a:lnTo>
                        <a:pt x="2" y="15"/>
                      </a:lnTo>
                      <a:lnTo>
                        <a:pt x="1" y="13"/>
                      </a:lnTo>
                      <a:lnTo>
                        <a:pt x="1" y="11"/>
                      </a:lnTo>
                      <a:lnTo>
                        <a:pt x="0" y="8"/>
                      </a:lnTo>
                      <a:lnTo>
                        <a:pt x="1" y="8"/>
                      </a:lnTo>
                      <a:lnTo>
                        <a:pt x="2" y="8"/>
                      </a:lnTo>
                      <a:lnTo>
                        <a:pt x="2" y="5"/>
                      </a:lnTo>
                      <a:lnTo>
                        <a:pt x="3" y="4"/>
                      </a:lnTo>
                      <a:lnTo>
                        <a:pt x="4" y="2"/>
                      </a:lnTo>
                      <a:lnTo>
                        <a:pt x="5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" name="Freeform 81"/>
                <p:cNvSpPr>
                  <a:spLocks/>
                </p:cNvSpPr>
                <p:nvPr/>
              </p:nvSpPr>
              <p:spPr bwMode="auto">
                <a:xfrm>
                  <a:off x="7527927" y="3452815"/>
                  <a:ext cx="1588" cy="3175"/>
                </a:xfrm>
                <a:custGeom>
                  <a:avLst/>
                  <a:gdLst>
                    <a:gd name="T0" fmla="*/ 0 w 3"/>
                    <a:gd name="T1" fmla="*/ 0 h 6"/>
                    <a:gd name="T2" fmla="*/ 3 w 3"/>
                    <a:gd name="T3" fmla="*/ 6 h 6"/>
                    <a:gd name="T4" fmla="*/ 1 w 3"/>
                    <a:gd name="T5" fmla="*/ 4 h 6"/>
                    <a:gd name="T6" fmla="*/ 1 w 3"/>
                    <a:gd name="T7" fmla="*/ 2 h 6"/>
                    <a:gd name="T8" fmla="*/ 0 w 3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6">
                      <a:moveTo>
                        <a:pt x="0" y="0"/>
                      </a:moveTo>
                      <a:lnTo>
                        <a:pt x="3" y="6"/>
                      </a:lnTo>
                      <a:lnTo>
                        <a:pt x="1" y="4"/>
                      </a:lnTo>
                      <a:lnTo>
                        <a:pt x="1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6" name="Freeform 82"/>
                <p:cNvSpPr>
                  <a:spLocks/>
                </p:cNvSpPr>
                <p:nvPr/>
              </p:nvSpPr>
              <p:spPr bwMode="auto">
                <a:xfrm>
                  <a:off x="6888164" y="3189290"/>
                  <a:ext cx="4763" cy="3175"/>
                </a:xfrm>
                <a:custGeom>
                  <a:avLst/>
                  <a:gdLst>
                    <a:gd name="T0" fmla="*/ 1 w 8"/>
                    <a:gd name="T1" fmla="*/ 0 h 3"/>
                    <a:gd name="T2" fmla="*/ 8 w 8"/>
                    <a:gd name="T3" fmla="*/ 2 h 3"/>
                    <a:gd name="T4" fmla="*/ 0 w 8"/>
                    <a:gd name="T5" fmla="*/ 3 h 3"/>
                    <a:gd name="T6" fmla="*/ 1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1" y="0"/>
                      </a:moveTo>
                      <a:lnTo>
                        <a:pt x="8" y="2"/>
                      </a:lnTo>
                      <a:lnTo>
                        <a:pt x="0" y="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7" name="Freeform 83"/>
                <p:cNvSpPr>
                  <a:spLocks/>
                </p:cNvSpPr>
                <p:nvPr/>
              </p:nvSpPr>
              <p:spPr bwMode="auto">
                <a:xfrm>
                  <a:off x="6891339" y="3176590"/>
                  <a:ext cx="6350" cy="7938"/>
                </a:xfrm>
                <a:custGeom>
                  <a:avLst/>
                  <a:gdLst>
                    <a:gd name="T0" fmla="*/ 6 w 6"/>
                    <a:gd name="T1" fmla="*/ 0 h 10"/>
                    <a:gd name="T2" fmla="*/ 6 w 6"/>
                    <a:gd name="T3" fmla="*/ 10 h 10"/>
                    <a:gd name="T4" fmla="*/ 0 w 6"/>
                    <a:gd name="T5" fmla="*/ 2 h 10"/>
                    <a:gd name="T6" fmla="*/ 2 w 6"/>
                    <a:gd name="T7" fmla="*/ 2 h 10"/>
                    <a:gd name="T8" fmla="*/ 3 w 6"/>
                    <a:gd name="T9" fmla="*/ 2 h 10"/>
                    <a:gd name="T10" fmla="*/ 5 w 6"/>
                    <a:gd name="T11" fmla="*/ 1 h 10"/>
                    <a:gd name="T12" fmla="*/ 6 w 6"/>
                    <a:gd name="T13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10">
                      <a:moveTo>
                        <a:pt x="6" y="0"/>
                      </a:moveTo>
                      <a:lnTo>
                        <a:pt x="6" y="10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3" y="2"/>
                      </a:lnTo>
                      <a:lnTo>
                        <a:pt x="5" y="1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8" name="Freeform 84"/>
                <p:cNvSpPr>
                  <a:spLocks/>
                </p:cNvSpPr>
                <p:nvPr/>
              </p:nvSpPr>
              <p:spPr bwMode="auto">
                <a:xfrm>
                  <a:off x="7239002" y="3824290"/>
                  <a:ext cx="7938" cy="4763"/>
                </a:xfrm>
                <a:custGeom>
                  <a:avLst/>
                  <a:gdLst>
                    <a:gd name="T0" fmla="*/ 4 w 9"/>
                    <a:gd name="T1" fmla="*/ 0 h 4"/>
                    <a:gd name="T2" fmla="*/ 6 w 9"/>
                    <a:gd name="T3" fmla="*/ 0 h 4"/>
                    <a:gd name="T4" fmla="*/ 9 w 9"/>
                    <a:gd name="T5" fmla="*/ 2 h 4"/>
                    <a:gd name="T6" fmla="*/ 9 w 9"/>
                    <a:gd name="T7" fmla="*/ 4 h 4"/>
                    <a:gd name="T8" fmla="*/ 0 w 9"/>
                    <a:gd name="T9" fmla="*/ 1 h 4"/>
                    <a:gd name="T10" fmla="*/ 4 w 9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4">
                      <a:moveTo>
                        <a:pt x="4" y="0"/>
                      </a:moveTo>
                      <a:lnTo>
                        <a:pt x="6" y="0"/>
                      </a:lnTo>
                      <a:lnTo>
                        <a:pt x="9" y="2"/>
                      </a:lnTo>
                      <a:lnTo>
                        <a:pt x="9" y="4"/>
                      </a:lnTo>
                      <a:lnTo>
                        <a:pt x="0" y="1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9" name="Freeform 85"/>
                <p:cNvSpPr>
                  <a:spLocks/>
                </p:cNvSpPr>
                <p:nvPr/>
              </p:nvSpPr>
              <p:spPr bwMode="auto">
                <a:xfrm>
                  <a:off x="7135814" y="3830640"/>
                  <a:ext cx="3175" cy="6350"/>
                </a:xfrm>
                <a:custGeom>
                  <a:avLst/>
                  <a:gdLst>
                    <a:gd name="T0" fmla="*/ 0 w 4"/>
                    <a:gd name="T1" fmla="*/ 0 h 9"/>
                    <a:gd name="T2" fmla="*/ 4 w 4"/>
                    <a:gd name="T3" fmla="*/ 9 h 9"/>
                    <a:gd name="T4" fmla="*/ 2 w 4"/>
                    <a:gd name="T5" fmla="*/ 9 h 9"/>
                    <a:gd name="T6" fmla="*/ 0 w 4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9">
                      <a:moveTo>
                        <a:pt x="0" y="0"/>
                      </a:moveTo>
                      <a:lnTo>
                        <a:pt x="4" y="9"/>
                      </a:lnTo>
                      <a:lnTo>
                        <a:pt x="2" y="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0" name="Freeform 86"/>
                <p:cNvSpPr>
                  <a:spLocks noEditPoints="1"/>
                </p:cNvSpPr>
                <p:nvPr/>
              </p:nvSpPr>
              <p:spPr bwMode="auto">
                <a:xfrm>
                  <a:off x="7045327" y="3833815"/>
                  <a:ext cx="12700" cy="4763"/>
                </a:xfrm>
                <a:custGeom>
                  <a:avLst/>
                  <a:gdLst>
                    <a:gd name="T0" fmla="*/ 11 w 14"/>
                    <a:gd name="T1" fmla="*/ 5 h 5"/>
                    <a:gd name="T2" fmla="*/ 14 w 14"/>
                    <a:gd name="T3" fmla="*/ 5 h 5"/>
                    <a:gd name="T4" fmla="*/ 11 w 14"/>
                    <a:gd name="T5" fmla="*/ 5 h 5"/>
                    <a:gd name="T6" fmla="*/ 11 w 14"/>
                    <a:gd name="T7" fmla="*/ 5 h 5"/>
                    <a:gd name="T8" fmla="*/ 2 w 14"/>
                    <a:gd name="T9" fmla="*/ 0 h 5"/>
                    <a:gd name="T10" fmla="*/ 3 w 14"/>
                    <a:gd name="T11" fmla="*/ 0 h 5"/>
                    <a:gd name="T12" fmla="*/ 4 w 14"/>
                    <a:gd name="T13" fmla="*/ 1 h 5"/>
                    <a:gd name="T14" fmla="*/ 6 w 14"/>
                    <a:gd name="T15" fmla="*/ 2 h 5"/>
                    <a:gd name="T16" fmla="*/ 9 w 14"/>
                    <a:gd name="T17" fmla="*/ 4 h 5"/>
                    <a:gd name="T18" fmla="*/ 11 w 14"/>
                    <a:gd name="T19" fmla="*/ 5 h 5"/>
                    <a:gd name="T20" fmla="*/ 11 w 14"/>
                    <a:gd name="T21" fmla="*/ 5 h 5"/>
                    <a:gd name="T22" fmla="*/ 7 w 14"/>
                    <a:gd name="T23" fmla="*/ 5 h 5"/>
                    <a:gd name="T24" fmla="*/ 3 w 14"/>
                    <a:gd name="T25" fmla="*/ 4 h 5"/>
                    <a:gd name="T26" fmla="*/ 0 w 14"/>
                    <a:gd name="T27" fmla="*/ 4 h 5"/>
                    <a:gd name="T28" fmla="*/ 0 w 14"/>
                    <a:gd name="T29" fmla="*/ 1 h 5"/>
                    <a:gd name="T30" fmla="*/ 1 w 14"/>
                    <a:gd name="T31" fmla="*/ 0 h 5"/>
                    <a:gd name="T32" fmla="*/ 2 w 14"/>
                    <a:gd name="T3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" h="5">
                      <a:moveTo>
                        <a:pt x="11" y="5"/>
                      </a:moveTo>
                      <a:lnTo>
                        <a:pt x="14" y="5"/>
                      </a:lnTo>
                      <a:lnTo>
                        <a:pt x="11" y="5"/>
                      </a:lnTo>
                      <a:lnTo>
                        <a:pt x="11" y="5"/>
                      </a:lnTo>
                      <a:close/>
                      <a:moveTo>
                        <a:pt x="2" y="0"/>
                      </a:move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6" y="2"/>
                      </a:lnTo>
                      <a:lnTo>
                        <a:pt x="9" y="4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7" y="5"/>
                      </a:lnTo>
                      <a:lnTo>
                        <a:pt x="3" y="4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99" name="직사각형 98"/>
              <p:cNvSpPr/>
              <p:nvPr/>
            </p:nvSpPr>
            <p:spPr>
              <a:xfrm>
                <a:off x="6096391" y="1160116"/>
                <a:ext cx="4010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F86767"/>
                    </a:solidFill>
                    <a:latin typeface="비비트리손글씨체_B" panose="02020603020101020101" pitchFamily="18" charset="-127"/>
                    <a:ea typeface="비비트리손글씨체_B" panose="02020603020101020101" pitchFamily="18" charset="-127"/>
                  </a:rPr>
                  <a:t>2</a:t>
                </a:r>
                <a:r>
                  <a:rPr lang="en-US" altLang="ko-KR" dirty="0" smtClean="0">
                    <a:solidFill>
                      <a:srgbClr val="F86767"/>
                    </a:solidFill>
                    <a:latin typeface="비비트리손글씨체_B" panose="02020603020101020101" pitchFamily="18" charset="-127"/>
                    <a:ea typeface="비비트리손글씨체_B" panose="02020603020101020101" pitchFamily="18" charset="-127"/>
                  </a:rPr>
                  <a:t> </a:t>
                </a:r>
                <a:endParaRPr lang="ko-KR" altLang="en-US" dirty="0">
                  <a:solidFill>
                    <a:srgbClr val="F86767"/>
                  </a:solidFill>
                  <a:latin typeface="비비트리손글씨체_B" panose="02020603020101020101" pitchFamily="18" charset="-127"/>
                  <a:ea typeface="비비트리손글씨체_B" panose="02020603020101020101" pitchFamily="18" charset="-127"/>
                </a:endParaRPr>
              </a:p>
            </p:txBody>
          </p:sp>
        </p:grpSp>
        <p:sp>
          <p:nvSpPr>
            <p:cNvPr id="181" name="모서리가 둥근 직사각형 180"/>
            <p:cNvSpPr/>
            <p:nvPr/>
          </p:nvSpPr>
          <p:spPr>
            <a:xfrm>
              <a:off x="4263586" y="3201918"/>
              <a:ext cx="5021943" cy="3629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108000" bIns="0" rtlCol="0" anchor="ctr"/>
            <a:lstStyle/>
            <a:p>
              <a:pPr algn="r"/>
              <a:endParaRPr lang="ko-KR" altLang="en-US" sz="11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82" name="모서리가 둥근 직사각형 181"/>
            <p:cNvSpPr/>
            <p:nvPr/>
          </p:nvSpPr>
          <p:spPr>
            <a:xfrm>
              <a:off x="4263585" y="3201918"/>
              <a:ext cx="3702246" cy="362980"/>
            </a:xfrm>
            <a:prstGeom prst="roundRect">
              <a:avLst>
                <a:gd name="adj" fmla="val 50000"/>
              </a:avLst>
            </a:prstGeom>
            <a:solidFill>
              <a:srgbClr val="F867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4378375" y="2704921"/>
              <a:ext cx="4907154" cy="3649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5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Non-refund Deposit  </a:t>
              </a:r>
              <a:r>
                <a:rPr lang="ko-KR" altLang="en-US" sz="12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환불불가는</a:t>
              </a:r>
              <a:r>
                <a:rPr lang="ko-KR" altLang="en-US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취소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↑</a:t>
              </a:r>
              <a:r>
                <a:rPr lang="ko-KR" altLang="en-US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: </a:t>
              </a:r>
              <a:r>
                <a:rPr lang="ko-KR" altLang="en-US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보증금 높이거나 환불불가 제거</a:t>
              </a:r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446" name="그룹 445"/>
          <p:cNvGrpSpPr/>
          <p:nvPr/>
        </p:nvGrpSpPr>
        <p:grpSpPr>
          <a:xfrm>
            <a:off x="3513643" y="5264713"/>
            <a:ext cx="5771886" cy="859977"/>
            <a:chOff x="3513643" y="3723540"/>
            <a:chExt cx="5771886" cy="859977"/>
          </a:xfrm>
        </p:grpSpPr>
        <p:sp>
          <p:nvSpPr>
            <p:cNvPr id="268" name="모서리가 둥근 직사각형 267"/>
            <p:cNvSpPr/>
            <p:nvPr/>
          </p:nvSpPr>
          <p:spPr>
            <a:xfrm>
              <a:off x="4263586" y="4220537"/>
              <a:ext cx="5021943" cy="3629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108000" bIns="0" rtlCol="0" anchor="ctr"/>
            <a:lstStyle/>
            <a:p>
              <a:pPr algn="r"/>
              <a:endParaRPr lang="ko-KR" altLang="en-US" sz="11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84" name="그룹 183"/>
            <p:cNvGrpSpPr/>
            <p:nvPr/>
          </p:nvGrpSpPr>
          <p:grpSpPr>
            <a:xfrm>
              <a:off x="3513643" y="3888491"/>
              <a:ext cx="520480" cy="531086"/>
              <a:chOff x="5982705" y="1160116"/>
              <a:chExt cx="520480" cy="531086"/>
            </a:xfrm>
          </p:grpSpPr>
          <p:grpSp>
            <p:nvGrpSpPr>
              <p:cNvPr id="185" name="그룹 184"/>
              <p:cNvGrpSpPr/>
              <p:nvPr/>
            </p:nvGrpSpPr>
            <p:grpSpPr>
              <a:xfrm>
                <a:off x="5982705" y="1170722"/>
                <a:ext cx="520480" cy="520480"/>
                <a:chOff x="6746877" y="3046415"/>
                <a:chExt cx="792162" cy="792163"/>
              </a:xfrm>
              <a:solidFill>
                <a:srgbClr val="F86767"/>
              </a:solidFill>
            </p:grpSpPr>
            <p:sp>
              <p:nvSpPr>
                <p:cNvPr id="187" name="Freeform 6"/>
                <p:cNvSpPr>
                  <a:spLocks/>
                </p:cNvSpPr>
                <p:nvPr/>
              </p:nvSpPr>
              <p:spPr bwMode="auto">
                <a:xfrm>
                  <a:off x="7019927" y="3078165"/>
                  <a:ext cx="1588" cy="6350"/>
                </a:xfrm>
                <a:custGeom>
                  <a:avLst/>
                  <a:gdLst>
                    <a:gd name="T0" fmla="*/ 3 w 4"/>
                    <a:gd name="T1" fmla="*/ 0 h 8"/>
                    <a:gd name="T2" fmla="*/ 3 w 4"/>
                    <a:gd name="T3" fmla="*/ 0 h 8"/>
                    <a:gd name="T4" fmla="*/ 4 w 4"/>
                    <a:gd name="T5" fmla="*/ 1 h 8"/>
                    <a:gd name="T6" fmla="*/ 4 w 4"/>
                    <a:gd name="T7" fmla="*/ 4 h 8"/>
                    <a:gd name="T8" fmla="*/ 4 w 4"/>
                    <a:gd name="T9" fmla="*/ 5 h 8"/>
                    <a:gd name="T10" fmla="*/ 3 w 4"/>
                    <a:gd name="T11" fmla="*/ 6 h 8"/>
                    <a:gd name="T12" fmla="*/ 0 w 4"/>
                    <a:gd name="T13" fmla="*/ 8 h 8"/>
                    <a:gd name="T14" fmla="*/ 0 w 4"/>
                    <a:gd name="T15" fmla="*/ 7 h 8"/>
                    <a:gd name="T16" fmla="*/ 0 w 4"/>
                    <a:gd name="T17" fmla="*/ 5 h 8"/>
                    <a:gd name="T18" fmla="*/ 0 w 4"/>
                    <a:gd name="T19" fmla="*/ 4 h 8"/>
                    <a:gd name="T20" fmla="*/ 0 w 4"/>
                    <a:gd name="T21" fmla="*/ 1 h 8"/>
                    <a:gd name="T22" fmla="*/ 2 w 4"/>
                    <a:gd name="T23" fmla="*/ 0 h 8"/>
                    <a:gd name="T24" fmla="*/ 3 w 4"/>
                    <a:gd name="T25" fmla="*/ 0 h 8"/>
                    <a:gd name="T26" fmla="*/ 3 w 4"/>
                    <a:gd name="T2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8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4" y="4"/>
                      </a:lnTo>
                      <a:lnTo>
                        <a:pt x="4" y="5"/>
                      </a:lnTo>
                      <a:lnTo>
                        <a:pt x="3" y="6"/>
                      </a:lnTo>
                      <a:lnTo>
                        <a:pt x="0" y="8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8" name="Freeform 7"/>
                <p:cNvSpPr>
                  <a:spLocks/>
                </p:cNvSpPr>
                <p:nvPr/>
              </p:nvSpPr>
              <p:spPr bwMode="auto">
                <a:xfrm>
                  <a:off x="7070727" y="3055940"/>
                  <a:ext cx="6350" cy="6350"/>
                </a:xfrm>
                <a:custGeom>
                  <a:avLst/>
                  <a:gdLst>
                    <a:gd name="T0" fmla="*/ 9 w 9"/>
                    <a:gd name="T1" fmla="*/ 0 h 8"/>
                    <a:gd name="T2" fmla="*/ 0 w 9"/>
                    <a:gd name="T3" fmla="*/ 8 h 8"/>
                    <a:gd name="T4" fmla="*/ 1 w 9"/>
                    <a:gd name="T5" fmla="*/ 5 h 8"/>
                    <a:gd name="T6" fmla="*/ 9 w 9"/>
                    <a:gd name="T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9" y="0"/>
                      </a:moveTo>
                      <a:lnTo>
                        <a:pt x="0" y="8"/>
                      </a:lnTo>
                      <a:lnTo>
                        <a:pt x="1" y="5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9" name="Freeform 8"/>
                <p:cNvSpPr>
                  <a:spLocks/>
                </p:cNvSpPr>
                <p:nvPr/>
              </p:nvSpPr>
              <p:spPr bwMode="auto">
                <a:xfrm>
                  <a:off x="7088189" y="3054352"/>
                  <a:ext cx="31750" cy="7938"/>
                </a:xfrm>
                <a:custGeom>
                  <a:avLst/>
                  <a:gdLst>
                    <a:gd name="T0" fmla="*/ 29 w 40"/>
                    <a:gd name="T1" fmla="*/ 0 h 10"/>
                    <a:gd name="T2" fmla="*/ 35 w 40"/>
                    <a:gd name="T3" fmla="*/ 1 h 10"/>
                    <a:gd name="T4" fmla="*/ 40 w 40"/>
                    <a:gd name="T5" fmla="*/ 6 h 10"/>
                    <a:gd name="T6" fmla="*/ 31 w 40"/>
                    <a:gd name="T7" fmla="*/ 5 h 10"/>
                    <a:gd name="T8" fmla="*/ 21 w 40"/>
                    <a:gd name="T9" fmla="*/ 6 h 10"/>
                    <a:gd name="T10" fmla="*/ 10 w 40"/>
                    <a:gd name="T11" fmla="*/ 8 h 10"/>
                    <a:gd name="T12" fmla="*/ 0 w 40"/>
                    <a:gd name="T13" fmla="*/ 10 h 10"/>
                    <a:gd name="T14" fmla="*/ 4 w 40"/>
                    <a:gd name="T15" fmla="*/ 1 h 10"/>
                    <a:gd name="T16" fmla="*/ 7 w 40"/>
                    <a:gd name="T17" fmla="*/ 3 h 10"/>
                    <a:gd name="T18" fmla="*/ 13 w 40"/>
                    <a:gd name="T19" fmla="*/ 3 h 10"/>
                    <a:gd name="T20" fmla="*/ 21 w 40"/>
                    <a:gd name="T21" fmla="*/ 2 h 10"/>
                    <a:gd name="T22" fmla="*/ 29 w 40"/>
                    <a:gd name="T23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0" h="10">
                      <a:moveTo>
                        <a:pt x="29" y="0"/>
                      </a:moveTo>
                      <a:lnTo>
                        <a:pt x="35" y="1"/>
                      </a:lnTo>
                      <a:lnTo>
                        <a:pt x="40" y="6"/>
                      </a:lnTo>
                      <a:lnTo>
                        <a:pt x="31" y="5"/>
                      </a:lnTo>
                      <a:lnTo>
                        <a:pt x="21" y="6"/>
                      </a:lnTo>
                      <a:lnTo>
                        <a:pt x="10" y="8"/>
                      </a:lnTo>
                      <a:lnTo>
                        <a:pt x="0" y="10"/>
                      </a:lnTo>
                      <a:lnTo>
                        <a:pt x="4" y="1"/>
                      </a:lnTo>
                      <a:lnTo>
                        <a:pt x="7" y="3"/>
                      </a:lnTo>
                      <a:lnTo>
                        <a:pt x="13" y="3"/>
                      </a:lnTo>
                      <a:lnTo>
                        <a:pt x="21" y="2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0" name="Freeform 9"/>
                <p:cNvSpPr>
                  <a:spLocks/>
                </p:cNvSpPr>
                <p:nvPr/>
              </p:nvSpPr>
              <p:spPr bwMode="auto">
                <a:xfrm>
                  <a:off x="7138989" y="3074990"/>
                  <a:ext cx="6350" cy="3175"/>
                </a:xfrm>
                <a:custGeom>
                  <a:avLst/>
                  <a:gdLst>
                    <a:gd name="T0" fmla="*/ 9 w 9"/>
                    <a:gd name="T1" fmla="*/ 0 h 3"/>
                    <a:gd name="T2" fmla="*/ 8 w 9"/>
                    <a:gd name="T3" fmla="*/ 0 h 3"/>
                    <a:gd name="T4" fmla="*/ 8 w 9"/>
                    <a:gd name="T5" fmla="*/ 1 h 3"/>
                    <a:gd name="T6" fmla="*/ 8 w 9"/>
                    <a:gd name="T7" fmla="*/ 1 h 3"/>
                    <a:gd name="T8" fmla="*/ 8 w 9"/>
                    <a:gd name="T9" fmla="*/ 3 h 3"/>
                    <a:gd name="T10" fmla="*/ 5 w 9"/>
                    <a:gd name="T11" fmla="*/ 2 h 3"/>
                    <a:gd name="T12" fmla="*/ 3 w 9"/>
                    <a:gd name="T13" fmla="*/ 2 h 3"/>
                    <a:gd name="T14" fmla="*/ 1 w 9"/>
                    <a:gd name="T15" fmla="*/ 2 h 3"/>
                    <a:gd name="T16" fmla="*/ 1 w 9"/>
                    <a:gd name="T17" fmla="*/ 2 h 3"/>
                    <a:gd name="T18" fmla="*/ 0 w 9"/>
                    <a:gd name="T19" fmla="*/ 1 h 3"/>
                    <a:gd name="T20" fmla="*/ 5 w 9"/>
                    <a:gd name="T21" fmla="*/ 1 h 3"/>
                    <a:gd name="T22" fmla="*/ 7 w 9"/>
                    <a:gd name="T23" fmla="*/ 0 h 3"/>
                    <a:gd name="T24" fmla="*/ 9 w 9"/>
                    <a:gd name="T25" fmla="*/ 0 h 3"/>
                    <a:gd name="T26" fmla="*/ 9 w 9"/>
                    <a:gd name="T2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" h="3">
                      <a:moveTo>
                        <a:pt x="9" y="0"/>
                      </a:moveTo>
                      <a:lnTo>
                        <a:pt x="8" y="0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8" y="3"/>
                      </a:lnTo>
                      <a:lnTo>
                        <a:pt x="5" y="2"/>
                      </a:lnTo>
                      <a:lnTo>
                        <a:pt x="3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5" y="1"/>
                      </a:lnTo>
                      <a:lnTo>
                        <a:pt x="7" y="0"/>
                      </a:lnTo>
                      <a:lnTo>
                        <a:pt x="9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1" name="Freeform 10"/>
                <p:cNvSpPr>
                  <a:spLocks/>
                </p:cNvSpPr>
                <p:nvPr/>
              </p:nvSpPr>
              <p:spPr bwMode="auto">
                <a:xfrm>
                  <a:off x="7138989" y="3078165"/>
                  <a:ext cx="1588" cy="1588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1 h 2"/>
                    <a:gd name="T4" fmla="*/ 2 w 2"/>
                    <a:gd name="T5" fmla="*/ 2 h 2"/>
                    <a:gd name="T6" fmla="*/ 1 w 2"/>
                    <a:gd name="T7" fmla="*/ 2 h 2"/>
                    <a:gd name="T8" fmla="*/ 1 w 2"/>
                    <a:gd name="T9" fmla="*/ 2 h 2"/>
                    <a:gd name="T10" fmla="*/ 0 w 2"/>
                    <a:gd name="T11" fmla="*/ 1 h 2"/>
                    <a:gd name="T12" fmla="*/ 0 w 2"/>
                    <a:gd name="T13" fmla="*/ 1 h 2"/>
                    <a:gd name="T14" fmla="*/ 0 w 2"/>
                    <a:gd name="T15" fmla="*/ 0 h 2"/>
                    <a:gd name="T16" fmla="*/ 1 w 2"/>
                    <a:gd name="T1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lnTo>
                        <a:pt x="2" y="1"/>
                      </a:lnTo>
                      <a:lnTo>
                        <a:pt x="2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2" name="Freeform 11"/>
                <p:cNvSpPr>
                  <a:spLocks/>
                </p:cNvSpPr>
                <p:nvPr/>
              </p:nvSpPr>
              <p:spPr bwMode="auto">
                <a:xfrm>
                  <a:off x="7156452" y="3078165"/>
                  <a:ext cx="7938" cy="6350"/>
                </a:xfrm>
                <a:custGeom>
                  <a:avLst/>
                  <a:gdLst>
                    <a:gd name="T0" fmla="*/ 8 w 11"/>
                    <a:gd name="T1" fmla="*/ 0 h 9"/>
                    <a:gd name="T2" fmla="*/ 10 w 11"/>
                    <a:gd name="T3" fmla="*/ 2 h 9"/>
                    <a:gd name="T4" fmla="*/ 11 w 11"/>
                    <a:gd name="T5" fmla="*/ 4 h 9"/>
                    <a:gd name="T6" fmla="*/ 11 w 11"/>
                    <a:gd name="T7" fmla="*/ 6 h 9"/>
                    <a:gd name="T8" fmla="*/ 11 w 11"/>
                    <a:gd name="T9" fmla="*/ 7 h 9"/>
                    <a:gd name="T10" fmla="*/ 9 w 11"/>
                    <a:gd name="T11" fmla="*/ 8 h 9"/>
                    <a:gd name="T12" fmla="*/ 6 w 11"/>
                    <a:gd name="T13" fmla="*/ 9 h 9"/>
                    <a:gd name="T14" fmla="*/ 6 w 11"/>
                    <a:gd name="T15" fmla="*/ 8 h 9"/>
                    <a:gd name="T16" fmla="*/ 6 w 11"/>
                    <a:gd name="T17" fmla="*/ 7 h 9"/>
                    <a:gd name="T18" fmla="*/ 5 w 11"/>
                    <a:gd name="T19" fmla="*/ 7 h 9"/>
                    <a:gd name="T20" fmla="*/ 3 w 11"/>
                    <a:gd name="T21" fmla="*/ 6 h 9"/>
                    <a:gd name="T22" fmla="*/ 1 w 11"/>
                    <a:gd name="T23" fmla="*/ 5 h 9"/>
                    <a:gd name="T24" fmla="*/ 0 w 11"/>
                    <a:gd name="T25" fmla="*/ 4 h 9"/>
                    <a:gd name="T26" fmla="*/ 8 w 11"/>
                    <a:gd name="T2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8" y="0"/>
                      </a:moveTo>
                      <a:lnTo>
                        <a:pt x="10" y="2"/>
                      </a:lnTo>
                      <a:lnTo>
                        <a:pt x="11" y="4"/>
                      </a:lnTo>
                      <a:lnTo>
                        <a:pt x="11" y="6"/>
                      </a:lnTo>
                      <a:lnTo>
                        <a:pt x="11" y="7"/>
                      </a:lnTo>
                      <a:lnTo>
                        <a:pt x="9" y="8"/>
                      </a:lnTo>
                      <a:lnTo>
                        <a:pt x="6" y="9"/>
                      </a:lnTo>
                      <a:lnTo>
                        <a:pt x="6" y="8"/>
                      </a:lnTo>
                      <a:lnTo>
                        <a:pt x="6" y="7"/>
                      </a:lnTo>
                      <a:lnTo>
                        <a:pt x="5" y="7"/>
                      </a:lnTo>
                      <a:lnTo>
                        <a:pt x="3" y="6"/>
                      </a:lnTo>
                      <a:lnTo>
                        <a:pt x="1" y="5"/>
                      </a:lnTo>
                      <a:lnTo>
                        <a:pt x="0" y="4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3" name="Freeform 12"/>
                <p:cNvSpPr>
                  <a:spLocks/>
                </p:cNvSpPr>
                <p:nvPr/>
              </p:nvSpPr>
              <p:spPr bwMode="auto">
                <a:xfrm>
                  <a:off x="7165977" y="3071815"/>
                  <a:ext cx="3175" cy="1588"/>
                </a:xfrm>
                <a:custGeom>
                  <a:avLst/>
                  <a:gdLst>
                    <a:gd name="T0" fmla="*/ 4 w 4"/>
                    <a:gd name="T1" fmla="*/ 0 h 3"/>
                    <a:gd name="T2" fmla="*/ 2 w 4"/>
                    <a:gd name="T3" fmla="*/ 2 h 3"/>
                    <a:gd name="T4" fmla="*/ 1 w 4"/>
                    <a:gd name="T5" fmla="*/ 3 h 3"/>
                    <a:gd name="T6" fmla="*/ 0 w 4"/>
                    <a:gd name="T7" fmla="*/ 3 h 3"/>
                    <a:gd name="T8" fmla="*/ 0 w 4"/>
                    <a:gd name="T9" fmla="*/ 2 h 3"/>
                    <a:gd name="T10" fmla="*/ 4 w 4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2" y="2"/>
                      </a:lnTo>
                      <a:lnTo>
                        <a:pt x="1" y="3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4" name="Freeform 13"/>
                <p:cNvSpPr>
                  <a:spLocks/>
                </p:cNvSpPr>
                <p:nvPr/>
              </p:nvSpPr>
              <p:spPr bwMode="auto">
                <a:xfrm>
                  <a:off x="7158039" y="3070227"/>
                  <a:ext cx="7938" cy="4763"/>
                </a:xfrm>
                <a:custGeom>
                  <a:avLst/>
                  <a:gdLst>
                    <a:gd name="T0" fmla="*/ 7 w 9"/>
                    <a:gd name="T1" fmla="*/ 0 h 6"/>
                    <a:gd name="T2" fmla="*/ 7 w 9"/>
                    <a:gd name="T3" fmla="*/ 0 h 6"/>
                    <a:gd name="T4" fmla="*/ 7 w 9"/>
                    <a:gd name="T5" fmla="*/ 0 h 6"/>
                    <a:gd name="T6" fmla="*/ 9 w 9"/>
                    <a:gd name="T7" fmla="*/ 1 h 6"/>
                    <a:gd name="T8" fmla="*/ 9 w 9"/>
                    <a:gd name="T9" fmla="*/ 3 h 6"/>
                    <a:gd name="T10" fmla="*/ 0 w 9"/>
                    <a:gd name="T11" fmla="*/ 6 h 6"/>
                    <a:gd name="T12" fmla="*/ 1 w 9"/>
                    <a:gd name="T13" fmla="*/ 5 h 6"/>
                    <a:gd name="T14" fmla="*/ 3 w 9"/>
                    <a:gd name="T15" fmla="*/ 4 h 6"/>
                    <a:gd name="T16" fmla="*/ 4 w 9"/>
                    <a:gd name="T17" fmla="*/ 3 h 6"/>
                    <a:gd name="T18" fmla="*/ 4 w 9"/>
                    <a:gd name="T19" fmla="*/ 3 h 6"/>
                    <a:gd name="T20" fmla="*/ 4 w 9"/>
                    <a:gd name="T21" fmla="*/ 3 h 6"/>
                    <a:gd name="T22" fmla="*/ 4 w 9"/>
                    <a:gd name="T23" fmla="*/ 4 h 6"/>
                    <a:gd name="T24" fmla="*/ 5 w 9"/>
                    <a:gd name="T25" fmla="*/ 1 h 6"/>
                    <a:gd name="T26" fmla="*/ 6 w 9"/>
                    <a:gd name="T27" fmla="*/ 0 h 6"/>
                    <a:gd name="T28" fmla="*/ 7 w 9"/>
                    <a:gd name="T2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" h="6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9" y="1"/>
                      </a:lnTo>
                      <a:lnTo>
                        <a:pt x="9" y="3"/>
                      </a:ln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3" y="4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4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5" name="Freeform 14"/>
                <p:cNvSpPr>
                  <a:spLocks/>
                </p:cNvSpPr>
                <p:nvPr/>
              </p:nvSpPr>
              <p:spPr bwMode="auto">
                <a:xfrm>
                  <a:off x="7143752" y="3065465"/>
                  <a:ext cx="11113" cy="7938"/>
                </a:xfrm>
                <a:custGeom>
                  <a:avLst/>
                  <a:gdLst>
                    <a:gd name="T0" fmla="*/ 11 w 12"/>
                    <a:gd name="T1" fmla="*/ 0 h 9"/>
                    <a:gd name="T2" fmla="*/ 8 w 12"/>
                    <a:gd name="T3" fmla="*/ 2 h 9"/>
                    <a:gd name="T4" fmla="*/ 7 w 12"/>
                    <a:gd name="T5" fmla="*/ 3 h 9"/>
                    <a:gd name="T6" fmla="*/ 7 w 12"/>
                    <a:gd name="T7" fmla="*/ 4 h 9"/>
                    <a:gd name="T8" fmla="*/ 7 w 12"/>
                    <a:gd name="T9" fmla="*/ 5 h 9"/>
                    <a:gd name="T10" fmla="*/ 9 w 12"/>
                    <a:gd name="T11" fmla="*/ 6 h 9"/>
                    <a:gd name="T12" fmla="*/ 10 w 12"/>
                    <a:gd name="T13" fmla="*/ 8 h 9"/>
                    <a:gd name="T14" fmla="*/ 12 w 12"/>
                    <a:gd name="T15" fmla="*/ 9 h 9"/>
                    <a:gd name="T16" fmla="*/ 8 w 12"/>
                    <a:gd name="T17" fmla="*/ 9 h 9"/>
                    <a:gd name="T18" fmla="*/ 4 w 12"/>
                    <a:gd name="T19" fmla="*/ 8 h 9"/>
                    <a:gd name="T20" fmla="*/ 1 w 12"/>
                    <a:gd name="T21" fmla="*/ 6 h 9"/>
                    <a:gd name="T22" fmla="*/ 0 w 12"/>
                    <a:gd name="T23" fmla="*/ 5 h 9"/>
                    <a:gd name="T24" fmla="*/ 0 w 12"/>
                    <a:gd name="T25" fmla="*/ 4 h 9"/>
                    <a:gd name="T26" fmla="*/ 0 w 12"/>
                    <a:gd name="T27" fmla="*/ 2 h 9"/>
                    <a:gd name="T28" fmla="*/ 2 w 12"/>
                    <a:gd name="T29" fmla="*/ 1 h 9"/>
                    <a:gd name="T30" fmla="*/ 5 w 12"/>
                    <a:gd name="T31" fmla="*/ 1 h 9"/>
                    <a:gd name="T32" fmla="*/ 11 w 12"/>
                    <a:gd name="T3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" h="9">
                      <a:moveTo>
                        <a:pt x="11" y="0"/>
                      </a:moveTo>
                      <a:lnTo>
                        <a:pt x="8" y="2"/>
                      </a:lnTo>
                      <a:lnTo>
                        <a:pt x="7" y="3"/>
                      </a:lnTo>
                      <a:lnTo>
                        <a:pt x="7" y="4"/>
                      </a:lnTo>
                      <a:lnTo>
                        <a:pt x="7" y="5"/>
                      </a:lnTo>
                      <a:lnTo>
                        <a:pt x="9" y="6"/>
                      </a:lnTo>
                      <a:lnTo>
                        <a:pt x="10" y="8"/>
                      </a:lnTo>
                      <a:lnTo>
                        <a:pt x="12" y="9"/>
                      </a:lnTo>
                      <a:lnTo>
                        <a:pt x="8" y="9"/>
                      </a:lnTo>
                      <a:lnTo>
                        <a:pt x="4" y="8"/>
                      </a:lnTo>
                      <a:lnTo>
                        <a:pt x="1" y="6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5" y="1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6" name="Freeform 15"/>
                <p:cNvSpPr>
                  <a:spLocks/>
                </p:cNvSpPr>
                <p:nvPr/>
              </p:nvSpPr>
              <p:spPr bwMode="auto">
                <a:xfrm>
                  <a:off x="7113589" y="3046415"/>
                  <a:ext cx="9525" cy="3175"/>
                </a:xfrm>
                <a:custGeom>
                  <a:avLst/>
                  <a:gdLst>
                    <a:gd name="T0" fmla="*/ 6 w 12"/>
                    <a:gd name="T1" fmla="*/ 0 h 5"/>
                    <a:gd name="T2" fmla="*/ 12 w 12"/>
                    <a:gd name="T3" fmla="*/ 3 h 5"/>
                    <a:gd name="T4" fmla="*/ 11 w 12"/>
                    <a:gd name="T5" fmla="*/ 5 h 5"/>
                    <a:gd name="T6" fmla="*/ 10 w 12"/>
                    <a:gd name="T7" fmla="*/ 5 h 5"/>
                    <a:gd name="T8" fmla="*/ 9 w 12"/>
                    <a:gd name="T9" fmla="*/ 5 h 5"/>
                    <a:gd name="T10" fmla="*/ 7 w 12"/>
                    <a:gd name="T11" fmla="*/ 5 h 5"/>
                    <a:gd name="T12" fmla="*/ 4 w 12"/>
                    <a:gd name="T13" fmla="*/ 3 h 5"/>
                    <a:gd name="T14" fmla="*/ 3 w 12"/>
                    <a:gd name="T15" fmla="*/ 3 h 5"/>
                    <a:gd name="T16" fmla="*/ 1 w 12"/>
                    <a:gd name="T17" fmla="*/ 3 h 5"/>
                    <a:gd name="T18" fmla="*/ 0 w 12"/>
                    <a:gd name="T19" fmla="*/ 3 h 5"/>
                    <a:gd name="T20" fmla="*/ 6 w 12"/>
                    <a:gd name="T2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5">
                      <a:moveTo>
                        <a:pt x="6" y="0"/>
                      </a:moveTo>
                      <a:lnTo>
                        <a:pt x="12" y="3"/>
                      </a:ln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9" y="5"/>
                      </a:lnTo>
                      <a:lnTo>
                        <a:pt x="7" y="5"/>
                      </a:lnTo>
                      <a:lnTo>
                        <a:pt x="4" y="3"/>
                      </a:lnTo>
                      <a:lnTo>
                        <a:pt x="3" y="3"/>
                      </a:lnTo>
                      <a:lnTo>
                        <a:pt x="1" y="3"/>
                      </a:lnTo>
                      <a:lnTo>
                        <a:pt x="0" y="3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7" name="Freeform 16"/>
                <p:cNvSpPr>
                  <a:spLocks/>
                </p:cNvSpPr>
                <p:nvPr/>
              </p:nvSpPr>
              <p:spPr bwMode="auto">
                <a:xfrm>
                  <a:off x="7194552" y="3079752"/>
                  <a:ext cx="6350" cy="7938"/>
                </a:xfrm>
                <a:custGeom>
                  <a:avLst/>
                  <a:gdLst>
                    <a:gd name="T0" fmla="*/ 7 w 8"/>
                    <a:gd name="T1" fmla="*/ 0 h 10"/>
                    <a:gd name="T2" fmla="*/ 7 w 8"/>
                    <a:gd name="T3" fmla="*/ 4 h 10"/>
                    <a:gd name="T4" fmla="*/ 8 w 8"/>
                    <a:gd name="T5" fmla="*/ 6 h 10"/>
                    <a:gd name="T6" fmla="*/ 8 w 8"/>
                    <a:gd name="T7" fmla="*/ 8 h 10"/>
                    <a:gd name="T8" fmla="*/ 8 w 8"/>
                    <a:gd name="T9" fmla="*/ 10 h 10"/>
                    <a:gd name="T10" fmla="*/ 8 w 8"/>
                    <a:gd name="T11" fmla="*/ 8 h 10"/>
                    <a:gd name="T12" fmla="*/ 7 w 8"/>
                    <a:gd name="T13" fmla="*/ 7 h 10"/>
                    <a:gd name="T14" fmla="*/ 5 w 8"/>
                    <a:gd name="T15" fmla="*/ 5 h 10"/>
                    <a:gd name="T16" fmla="*/ 2 w 8"/>
                    <a:gd name="T17" fmla="*/ 4 h 10"/>
                    <a:gd name="T18" fmla="*/ 0 w 8"/>
                    <a:gd name="T19" fmla="*/ 3 h 10"/>
                    <a:gd name="T20" fmla="*/ 7 w 8"/>
                    <a:gd name="T21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10">
                      <a:moveTo>
                        <a:pt x="7" y="0"/>
                      </a:moveTo>
                      <a:lnTo>
                        <a:pt x="7" y="4"/>
                      </a:lnTo>
                      <a:lnTo>
                        <a:pt x="8" y="6"/>
                      </a:lnTo>
                      <a:lnTo>
                        <a:pt x="8" y="8"/>
                      </a:lnTo>
                      <a:lnTo>
                        <a:pt x="8" y="10"/>
                      </a:lnTo>
                      <a:lnTo>
                        <a:pt x="8" y="8"/>
                      </a:lnTo>
                      <a:lnTo>
                        <a:pt x="7" y="7"/>
                      </a:ln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8" name="Freeform 17"/>
                <p:cNvSpPr>
                  <a:spLocks/>
                </p:cNvSpPr>
                <p:nvPr/>
              </p:nvSpPr>
              <p:spPr bwMode="auto">
                <a:xfrm>
                  <a:off x="7199314" y="3076577"/>
                  <a:ext cx="7938" cy="3175"/>
                </a:xfrm>
                <a:custGeom>
                  <a:avLst/>
                  <a:gdLst>
                    <a:gd name="T0" fmla="*/ 3 w 10"/>
                    <a:gd name="T1" fmla="*/ 0 h 3"/>
                    <a:gd name="T2" fmla="*/ 5 w 10"/>
                    <a:gd name="T3" fmla="*/ 0 h 3"/>
                    <a:gd name="T4" fmla="*/ 10 w 10"/>
                    <a:gd name="T5" fmla="*/ 1 h 3"/>
                    <a:gd name="T6" fmla="*/ 0 w 10"/>
                    <a:gd name="T7" fmla="*/ 3 h 3"/>
                    <a:gd name="T8" fmla="*/ 0 w 10"/>
                    <a:gd name="T9" fmla="*/ 2 h 3"/>
                    <a:gd name="T10" fmla="*/ 1 w 10"/>
                    <a:gd name="T11" fmla="*/ 1 h 3"/>
                    <a:gd name="T12" fmla="*/ 2 w 10"/>
                    <a:gd name="T13" fmla="*/ 1 h 3"/>
                    <a:gd name="T14" fmla="*/ 3 w 10"/>
                    <a:gd name="T1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3">
                      <a:moveTo>
                        <a:pt x="3" y="0"/>
                      </a:moveTo>
                      <a:lnTo>
                        <a:pt x="5" y="0"/>
                      </a:lnTo>
                      <a:lnTo>
                        <a:pt x="10" y="1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1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9" name="Freeform 18"/>
                <p:cNvSpPr>
                  <a:spLocks/>
                </p:cNvSpPr>
                <p:nvPr/>
              </p:nvSpPr>
              <p:spPr bwMode="auto">
                <a:xfrm>
                  <a:off x="7158039" y="3062290"/>
                  <a:ext cx="15875" cy="4763"/>
                </a:xfrm>
                <a:custGeom>
                  <a:avLst/>
                  <a:gdLst>
                    <a:gd name="T0" fmla="*/ 15 w 19"/>
                    <a:gd name="T1" fmla="*/ 0 h 7"/>
                    <a:gd name="T2" fmla="*/ 19 w 19"/>
                    <a:gd name="T3" fmla="*/ 0 h 7"/>
                    <a:gd name="T4" fmla="*/ 0 w 19"/>
                    <a:gd name="T5" fmla="*/ 7 h 7"/>
                    <a:gd name="T6" fmla="*/ 15 w 19"/>
                    <a:gd name="T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7">
                      <a:moveTo>
                        <a:pt x="15" y="0"/>
                      </a:moveTo>
                      <a:lnTo>
                        <a:pt x="19" y="0"/>
                      </a:lnTo>
                      <a:lnTo>
                        <a:pt x="0" y="7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0" name="Freeform 19"/>
                <p:cNvSpPr>
                  <a:spLocks/>
                </p:cNvSpPr>
                <p:nvPr/>
              </p:nvSpPr>
              <p:spPr bwMode="auto">
                <a:xfrm>
                  <a:off x="7221539" y="3092452"/>
                  <a:ext cx="9525" cy="4763"/>
                </a:xfrm>
                <a:custGeom>
                  <a:avLst/>
                  <a:gdLst>
                    <a:gd name="T0" fmla="*/ 11 w 11"/>
                    <a:gd name="T1" fmla="*/ 0 h 6"/>
                    <a:gd name="T2" fmla="*/ 0 w 11"/>
                    <a:gd name="T3" fmla="*/ 6 h 6"/>
                    <a:gd name="T4" fmla="*/ 6 w 11"/>
                    <a:gd name="T5" fmla="*/ 1 h 6"/>
                    <a:gd name="T6" fmla="*/ 11 w 11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6">
                      <a:moveTo>
                        <a:pt x="11" y="0"/>
                      </a:moveTo>
                      <a:lnTo>
                        <a:pt x="0" y="6"/>
                      </a:lnTo>
                      <a:lnTo>
                        <a:pt x="6" y="1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1" name="Freeform 20"/>
                <p:cNvSpPr>
                  <a:spLocks/>
                </p:cNvSpPr>
                <p:nvPr/>
              </p:nvSpPr>
              <p:spPr bwMode="auto">
                <a:xfrm>
                  <a:off x="7242177" y="3097215"/>
                  <a:ext cx="14288" cy="7938"/>
                </a:xfrm>
                <a:custGeom>
                  <a:avLst/>
                  <a:gdLst>
                    <a:gd name="T0" fmla="*/ 2 w 18"/>
                    <a:gd name="T1" fmla="*/ 0 h 10"/>
                    <a:gd name="T2" fmla="*/ 6 w 18"/>
                    <a:gd name="T3" fmla="*/ 3 h 10"/>
                    <a:gd name="T4" fmla="*/ 10 w 18"/>
                    <a:gd name="T5" fmla="*/ 5 h 10"/>
                    <a:gd name="T6" fmla="*/ 13 w 18"/>
                    <a:gd name="T7" fmla="*/ 7 h 10"/>
                    <a:gd name="T8" fmla="*/ 18 w 18"/>
                    <a:gd name="T9" fmla="*/ 8 h 10"/>
                    <a:gd name="T10" fmla="*/ 11 w 18"/>
                    <a:gd name="T11" fmla="*/ 9 h 10"/>
                    <a:gd name="T12" fmla="*/ 6 w 18"/>
                    <a:gd name="T13" fmla="*/ 10 h 10"/>
                    <a:gd name="T14" fmla="*/ 0 w 18"/>
                    <a:gd name="T15" fmla="*/ 10 h 10"/>
                    <a:gd name="T16" fmla="*/ 1 w 18"/>
                    <a:gd name="T17" fmla="*/ 10 h 10"/>
                    <a:gd name="T18" fmla="*/ 1 w 18"/>
                    <a:gd name="T19" fmla="*/ 8 h 10"/>
                    <a:gd name="T20" fmla="*/ 1 w 18"/>
                    <a:gd name="T21" fmla="*/ 7 h 10"/>
                    <a:gd name="T22" fmla="*/ 1 w 18"/>
                    <a:gd name="T23" fmla="*/ 4 h 10"/>
                    <a:gd name="T24" fmla="*/ 0 w 18"/>
                    <a:gd name="T25" fmla="*/ 3 h 10"/>
                    <a:gd name="T26" fmla="*/ 1 w 18"/>
                    <a:gd name="T27" fmla="*/ 1 h 10"/>
                    <a:gd name="T28" fmla="*/ 2 w 18"/>
                    <a:gd name="T2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10">
                      <a:moveTo>
                        <a:pt x="2" y="0"/>
                      </a:moveTo>
                      <a:lnTo>
                        <a:pt x="6" y="3"/>
                      </a:lnTo>
                      <a:lnTo>
                        <a:pt x="10" y="5"/>
                      </a:lnTo>
                      <a:lnTo>
                        <a:pt x="13" y="7"/>
                      </a:lnTo>
                      <a:lnTo>
                        <a:pt x="18" y="8"/>
                      </a:lnTo>
                      <a:lnTo>
                        <a:pt x="11" y="9"/>
                      </a:lnTo>
                      <a:lnTo>
                        <a:pt x="6" y="10"/>
                      </a:lnTo>
                      <a:lnTo>
                        <a:pt x="0" y="10"/>
                      </a:lnTo>
                      <a:lnTo>
                        <a:pt x="1" y="10"/>
                      </a:lnTo>
                      <a:lnTo>
                        <a:pt x="1" y="8"/>
                      </a:lnTo>
                      <a:lnTo>
                        <a:pt x="1" y="7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2" name="Freeform 21"/>
                <p:cNvSpPr>
                  <a:spLocks/>
                </p:cNvSpPr>
                <p:nvPr/>
              </p:nvSpPr>
              <p:spPr bwMode="auto">
                <a:xfrm>
                  <a:off x="7256464" y="3101977"/>
                  <a:ext cx="6350" cy="1588"/>
                </a:xfrm>
                <a:custGeom>
                  <a:avLst/>
                  <a:gdLst>
                    <a:gd name="T0" fmla="*/ 9 w 9"/>
                    <a:gd name="T1" fmla="*/ 0 h 3"/>
                    <a:gd name="T2" fmla="*/ 3 w 9"/>
                    <a:gd name="T3" fmla="*/ 2 h 3"/>
                    <a:gd name="T4" fmla="*/ 0 w 9"/>
                    <a:gd name="T5" fmla="*/ 3 h 3"/>
                    <a:gd name="T6" fmla="*/ 4 w 9"/>
                    <a:gd name="T7" fmla="*/ 0 h 3"/>
                    <a:gd name="T8" fmla="*/ 9 w 9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3">
                      <a:moveTo>
                        <a:pt x="9" y="0"/>
                      </a:moveTo>
                      <a:lnTo>
                        <a:pt x="3" y="2"/>
                      </a:lnTo>
                      <a:lnTo>
                        <a:pt x="0" y="3"/>
                      </a:lnTo>
                      <a:lnTo>
                        <a:pt x="4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3" name="Freeform 22"/>
                <p:cNvSpPr>
                  <a:spLocks/>
                </p:cNvSpPr>
                <p:nvPr/>
              </p:nvSpPr>
              <p:spPr bwMode="auto">
                <a:xfrm>
                  <a:off x="7219952" y="3081340"/>
                  <a:ext cx="3175" cy="6350"/>
                </a:xfrm>
                <a:custGeom>
                  <a:avLst/>
                  <a:gdLst>
                    <a:gd name="T0" fmla="*/ 0 w 6"/>
                    <a:gd name="T1" fmla="*/ 0 h 9"/>
                    <a:gd name="T2" fmla="*/ 4 w 6"/>
                    <a:gd name="T3" fmla="*/ 1 h 9"/>
                    <a:gd name="T4" fmla="*/ 6 w 6"/>
                    <a:gd name="T5" fmla="*/ 9 h 9"/>
                    <a:gd name="T6" fmla="*/ 2 w 6"/>
                    <a:gd name="T7" fmla="*/ 6 h 9"/>
                    <a:gd name="T8" fmla="*/ 1 w 6"/>
                    <a:gd name="T9" fmla="*/ 3 h 9"/>
                    <a:gd name="T10" fmla="*/ 0 w 6"/>
                    <a:gd name="T11" fmla="*/ 2 h 9"/>
                    <a:gd name="T12" fmla="*/ 0 w 6"/>
                    <a:gd name="T1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9">
                      <a:moveTo>
                        <a:pt x="0" y="0"/>
                      </a:moveTo>
                      <a:lnTo>
                        <a:pt x="4" y="1"/>
                      </a:lnTo>
                      <a:lnTo>
                        <a:pt x="6" y="9"/>
                      </a:lnTo>
                      <a:lnTo>
                        <a:pt x="2" y="6"/>
                      </a:ln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4" name="Freeform 23"/>
                <p:cNvSpPr>
                  <a:spLocks/>
                </p:cNvSpPr>
                <p:nvPr/>
              </p:nvSpPr>
              <p:spPr bwMode="auto">
                <a:xfrm>
                  <a:off x="7221539" y="3081340"/>
                  <a:ext cx="6350" cy="3175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2 h 2"/>
                    <a:gd name="T4" fmla="*/ 0 w 6"/>
                    <a:gd name="T5" fmla="*/ 0 h 2"/>
                    <a:gd name="T6" fmla="*/ 0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lnTo>
                        <a:pt x="6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" name="Freeform 24"/>
                <p:cNvSpPr>
                  <a:spLocks/>
                </p:cNvSpPr>
                <p:nvPr/>
              </p:nvSpPr>
              <p:spPr bwMode="auto">
                <a:xfrm>
                  <a:off x="7218364" y="3079752"/>
                  <a:ext cx="1588" cy="1588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6" name="Freeform 25"/>
                <p:cNvSpPr>
                  <a:spLocks/>
                </p:cNvSpPr>
                <p:nvPr/>
              </p:nvSpPr>
              <p:spPr bwMode="auto">
                <a:xfrm>
                  <a:off x="7189789" y="3059115"/>
                  <a:ext cx="9525" cy="9525"/>
                </a:xfrm>
                <a:custGeom>
                  <a:avLst/>
                  <a:gdLst>
                    <a:gd name="T0" fmla="*/ 9 w 13"/>
                    <a:gd name="T1" fmla="*/ 0 h 12"/>
                    <a:gd name="T2" fmla="*/ 12 w 13"/>
                    <a:gd name="T3" fmla="*/ 2 h 12"/>
                    <a:gd name="T4" fmla="*/ 13 w 13"/>
                    <a:gd name="T5" fmla="*/ 4 h 12"/>
                    <a:gd name="T6" fmla="*/ 13 w 13"/>
                    <a:gd name="T7" fmla="*/ 5 h 12"/>
                    <a:gd name="T8" fmla="*/ 12 w 13"/>
                    <a:gd name="T9" fmla="*/ 6 h 12"/>
                    <a:gd name="T10" fmla="*/ 10 w 13"/>
                    <a:gd name="T11" fmla="*/ 9 h 12"/>
                    <a:gd name="T12" fmla="*/ 8 w 13"/>
                    <a:gd name="T13" fmla="*/ 10 h 12"/>
                    <a:gd name="T14" fmla="*/ 5 w 13"/>
                    <a:gd name="T15" fmla="*/ 10 h 12"/>
                    <a:gd name="T16" fmla="*/ 3 w 13"/>
                    <a:gd name="T17" fmla="*/ 11 h 12"/>
                    <a:gd name="T18" fmla="*/ 0 w 13"/>
                    <a:gd name="T19" fmla="*/ 12 h 12"/>
                    <a:gd name="T20" fmla="*/ 4 w 13"/>
                    <a:gd name="T21" fmla="*/ 11 h 12"/>
                    <a:gd name="T22" fmla="*/ 6 w 13"/>
                    <a:gd name="T23" fmla="*/ 9 h 12"/>
                    <a:gd name="T24" fmla="*/ 6 w 13"/>
                    <a:gd name="T25" fmla="*/ 6 h 12"/>
                    <a:gd name="T26" fmla="*/ 7 w 13"/>
                    <a:gd name="T27" fmla="*/ 5 h 12"/>
                    <a:gd name="T28" fmla="*/ 7 w 13"/>
                    <a:gd name="T29" fmla="*/ 3 h 12"/>
                    <a:gd name="T30" fmla="*/ 7 w 13"/>
                    <a:gd name="T31" fmla="*/ 1 h 12"/>
                    <a:gd name="T32" fmla="*/ 9 w 13"/>
                    <a:gd name="T3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" h="12">
                      <a:moveTo>
                        <a:pt x="9" y="0"/>
                      </a:moveTo>
                      <a:lnTo>
                        <a:pt x="12" y="2"/>
                      </a:lnTo>
                      <a:lnTo>
                        <a:pt x="13" y="4"/>
                      </a:lnTo>
                      <a:lnTo>
                        <a:pt x="13" y="5"/>
                      </a:lnTo>
                      <a:lnTo>
                        <a:pt x="12" y="6"/>
                      </a:lnTo>
                      <a:lnTo>
                        <a:pt x="10" y="9"/>
                      </a:lnTo>
                      <a:lnTo>
                        <a:pt x="8" y="10"/>
                      </a:lnTo>
                      <a:lnTo>
                        <a:pt x="5" y="10"/>
                      </a:lnTo>
                      <a:lnTo>
                        <a:pt x="3" y="11"/>
                      </a:lnTo>
                      <a:lnTo>
                        <a:pt x="0" y="12"/>
                      </a:lnTo>
                      <a:lnTo>
                        <a:pt x="4" y="11"/>
                      </a:lnTo>
                      <a:lnTo>
                        <a:pt x="6" y="9"/>
                      </a:lnTo>
                      <a:lnTo>
                        <a:pt x="6" y="6"/>
                      </a:lnTo>
                      <a:lnTo>
                        <a:pt x="7" y="5"/>
                      </a:ln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7" name="Freeform 26"/>
                <p:cNvSpPr>
                  <a:spLocks/>
                </p:cNvSpPr>
                <p:nvPr/>
              </p:nvSpPr>
              <p:spPr bwMode="auto">
                <a:xfrm>
                  <a:off x="7207252" y="3070227"/>
                  <a:ext cx="9525" cy="4763"/>
                </a:xfrm>
                <a:custGeom>
                  <a:avLst/>
                  <a:gdLst>
                    <a:gd name="T0" fmla="*/ 2 w 11"/>
                    <a:gd name="T1" fmla="*/ 0 h 7"/>
                    <a:gd name="T2" fmla="*/ 11 w 11"/>
                    <a:gd name="T3" fmla="*/ 5 h 7"/>
                    <a:gd name="T4" fmla="*/ 0 w 11"/>
                    <a:gd name="T5" fmla="*/ 7 h 7"/>
                    <a:gd name="T6" fmla="*/ 1 w 11"/>
                    <a:gd name="T7" fmla="*/ 6 h 7"/>
                    <a:gd name="T8" fmla="*/ 2 w 11"/>
                    <a:gd name="T9" fmla="*/ 4 h 7"/>
                    <a:gd name="T10" fmla="*/ 2 w 11"/>
                    <a:gd name="T11" fmla="*/ 3 h 7"/>
                    <a:gd name="T12" fmla="*/ 2 w 11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7">
                      <a:moveTo>
                        <a:pt x="2" y="0"/>
                      </a:moveTo>
                      <a:lnTo>
                        <a:pt x="11" y="5"/>
                      </a:lnTo>
                      <a:lnTo>
                        <a:pt x="0" y="7"/>
                      </a:lnTo>
                      <a:lnTo>
                        <a:pt x="1" y="6"/>
                      </a:lnTo>
                      <a:lnTo>
                        <a:pt x="2" y="4"/>
                      </a:lnTo>
                      <a:lnTo>
                        <a:pt x="2" y="3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8" name="Freeform 27"/>
                <p:cNvSpPr>
                  <a:spLocks/>
                </p:cNvSpPr>
                <p:nvPr/>
              </p:nvSpPr>
              <p:spPr bwMode="auto">
                <a:xfrm>
                  <a:off x="7216777" y="3073402"/>
                  <a:ext cx="3175" cy="1588"/>
                </a:xfrm>
                <a:custGeom>
                  <a:avLst/>
                  <a:gdLst>
                    <a:gd name="T0" fmla="*/ 4 w 4"/>
                    <a:gd name="T1" fmla="*/ 0 h 2"/>
                    <a:gd name="T2" fmla="*/ 3 w 4"/>
                    <a:gd name="T3" fmla="*/ 2 h 2"/>
                    <a:gd name="T4" fmla="*/ 0 w 4"/>
                    <a:gd name="T5" fmla="*/ 1 h 2"/>
                    <a:gd name="T6" fmla="*/ 4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3" y="2"/>
                      </a:lnTo>
                      <a:lnTo>
                        <a:pt x="0" y="1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9" name="Freeform 28"/>
                <p:cNvSpPr>
                  <a:spLocks/>
                </p:cNvSpPr>
                <p:nvPr/>
              </p:nvSpPr>
              <p:spPr bwMode="auto">
                <a:xfrm>
                  <a:off x="7250114" y="3087690"/>
                  <a:ext cx="14288" cy="6350"/>
                </a:xfrm>
                <a:custGeom>
                  <a:avLst/>
                  <a:gdLst>
                    <a:gd name="T0" fmla="*/ 2 w 18"/>
                    <a:gd name="T1" fmla="*/ 0 h 6"/>
                    <a:gd name="T2" fmla="*/ 10 w 18"/>
                    <a:gd name="T3" fmla="*/ 2 h 6"/>
                    <a:gd name="T4" fmla="*/ 18 w 18"/>
                    <a:gd name="T5" fmla="*/ 6 h 6"/>
                    <a:gd name="T6" fmla="*/ 12 w 18"/>
                    <a:gd name="T7" fmla="*/ 5 h 6"/>
                    <a:gd name="T8" fmla="*/ 8 w 18"/>
                    <a:gd name="T9" fmla="*/ 5 h 6"/>
                    <a:gd name="T10" fmla="*/ 3 w 18"/>
                    <a:gd name="T11" fmla="*/ 5 h 6"/>
                    <a:gd name="T12" fmla="*/ 1 w 18"/>
                    <a:gd name="T13" fmla="*/ 4 h 6"/>
                    <a:gd name="T14" fmla="*/ 0 w 18"/>
                    <a:gd name="T15" fmla="*/ 4 h 6"/>
                    <a:gd name="T16" fmla="*/ 0 w 18"/>
                    <a:gd name="T17" fmla="*/ 3 h 6"/>
                    <a:gd name="T18" fmla="*/ 1 w 18"/>
                    <a:gd name="T19" fmla="*/ 1 h 6"/>
                    <a:gd name="T20" fmla="*/ 2 w 18"/>
                    <a:gd name="T21" fmla="*/ 0 h 6"/>
                    <a:gd name="T22" fmla="*/ 2 w 18"/>
                    <a:gd name="T2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" h="6">
                      <a:moveTo>
                        <a:pt x="2" y="0"/>
                      </a:moveTo>
                      <a:lnTo>
                        <a:pt x="10" y="2"/>
                      </a:lnTo>
                      <a:lnTo>
                        <a:pt x="18" y="6"/>
                      </a:lnTo>
                      <a:lnTo>
                        <a:pt x="12" y="5"/>
                      </a:lnTo>
                      <a:lnTo>
                        <a:pt x="8" y="5"/>
                      </a:lnTo>
                      <a:lnTo>
                        <a:pt x="3" y="5"/>
                      </a:lnTo>
                      <a:lnTo>
                        <a:pt x="1" y="4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0" name="Freeform 29"/>
                <p:cNvSpPr>
                  <a:spLocks/>
                </p:cNvSpPr>
                <p:nvPr/>
              </p:nvSpPr>
              <p:spPr bwMode="auto">
                <a:xfrm>
                  <a:off x="7237414" y="3086102"/>
                  <a:ext cx="1588" cy="0"/>
                </a:xfrm>
                <a:custGeom>
                  <a:avLst/>
                  <a:gdLst>
                    <a:gd name="T0" fmla="*/ 2 w 2"/>
                    <a:gd name="T1" fmla="*/ 2 w 2"/>
                    <a:gd name="T2" fmla="*/ 2 w 2"/>
                    <a:gd name="T3" fmla="*/ 0 w 2"/>
                    <a:gd name="T4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1" name="Rectangle 30"/>
                <p:cNvSpPr>
                  <a:spLocks noChangeArrowheads="1"/>
                </p:cNvSpPr>
                <p:nvPr/>
              </p:nvSpPr>
              <p:spPr bwMode="auto">
                <a:xfrm>
                  <a:off x="7299327" y="3108327"/>
                  <a:ext cx="1588" cy="1588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2" name="Freeform 31"/>
                <p:cNvSpPr>
                  <a:spLocks/>
                </p:cNvSpPr>
                <p:nvPr/>
              </p:nvSpPr>
              <p:spPr bwMode="auto">
                <a:xfrm>
                  <a:off x="7245352" y="3086102"/>
                  <a:ext cx="7938" cy="1588"/>
                </a:xfrm>
                <a:custGeom>
                  <a:avLst/>
                  <a:gdLst>
                    <a:gd name="T0" fmla="*/ 5 w 10"/>
                    <a:gd name="T1" fmla="*/ 0 h 4"/>
                    <a:gd name="T2" fmla="*/ 7 w 10"/>
                    <a:gd name="T3" fmla="*/ 0 h 4"/>
                    <a:gd name="T4" fmla="*/ 9 w 10"/>
                    <a:gd name="T5" fmla="*/ 1 h 4"/>
                    <a:gd name="T6" fmla="*/ 10 w 10"/>
                    <a:gd name="T7" fmla="*/ 1 h 4"/>
                    <a:gd name="T8" fmla="*/ 10 w 10"/>
                    <a:gd name="T9" fmla="*/ 2 h 4"/>
                    <a:gd name="T10" fmla="*/ 9 w 10"/>
                    <a:gd name="T11" fmla="*/ 4 h 4"/>
                    <a:gd name="T12" fmla="*/ 5 w 10"/>
                    <a:gd name="T13" fmla="*/ 1 h 4"/>
                    <a:gd name="T14" fmla="*/ 0 w 10"/>
                    <a:gd name="T15" fmla="*/ 1 h 4"/>
                    <a:gd name="T16" fmla="*/ 3 w 10"/>
                    <a:gd name="T17" fmla="*/ 0 h 4"/>
                    <a:gd name="T18" fmla="*/ 5 w 10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4">
                      <a:moveTo>
                        <a:pt x="5" y="0"/>
                      </a:moveTo>
                      <a:lnTo>
                        <a:pt x="7" y="0"/>
                      </a:lnTo>
                      <a:lnTo>
                        <a:pt x="9" y="1"/>
                      </a:lnTo>
                      <a:lnTo>
                        <a:pt x="10" y="1"/>
                      </a:lnTo>
                      <a:lnTo>
                        <a:pt x="10" y="2"/>
                      </a:lnTo>
                      <a:lnTo>
                        <a:pt x="9" y="4"/>
                      </a:lnTo>
                      <a:lnTo>
                        <a:pt x="5" y="1"/>
                      </a:lnTo>
                      <a:lnTo>
                        <a:pt x="0" y="1"/>
                      </a:lnTo>
                      <a:lnTo>
                        <a:pt x="3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3" name="Freeform 32"/>
                <p:cNvSpPr>
                  <a:spLocks/>
                </p:cNvSpPr>
                <p:nvPr/>
              </p:nvSpPr>
              <p:spPr bwMode="auto">
                <a:xfrm>
                  <a:off x="7270752" y="3098802"/>
                  <a:ext cx="3175" cy="4763"/>
                </a:xfrm>
                <a:custGeom>
                  <a:avLst/>
                  <a:gdLst>
                    <a:gd name="T0" fmla="*/ 0 w 4"/>
                    <a:gd name="T1" fmla="*/ 0 h 7"/>
                    <a:gd name="T2" fmla="*/ 2 w 4"/>
                    <a:gd name="T3" fmla="*/ 3 h 7"/>
                    <a:gd name="T4" fmla="*/ 4 w 4"/>
                    <a:gd name="T5" fmla="*/ 6 h 7"/>
                    <a:gd name="T6" fmla="*/ 3 w 4"/>
                    <a:gd name="T7" fmla="*/ 7 h 7"/>
                    <a:gd name="T8" fmla="*/ 2 w 4"/>
                    <a:gd name="T9" fmla="*/ 6 h 7"/>
                    <a:gd name="T10" fmla="*/ 1 w 4"/>
                    <a:gd name="T11" fmla="*/ 3 h 7"/>
                    <a:gd name="T12" fmla="*/ 0 w 4"/>
                    <a:gd name="T13" fmla="*/ 2 h 7"/>
                    <a:gd name="T14" fmla="*/ 0 w 4"/>
                    <a:gd name="T1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7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6"/>
                      </a:lnTo>
                      <a:lnTo>
                        <a:pt x="3" y="7"/>
                      </a:lnTo>
                      <a:lnTo>
                        <a:pt x="2" y="6"/>
                      </a:ln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4" name="Freeform 33"/>
                <p:cNvSpPr>
                  <a:spLocks/>
                </p:cNvSpPr>
                <p:nvPr/>
              </p:nvSpPr>
              <p:spPr bwMode="auto">
                <a:xfrm>
                  <a:off x="7239002" y="3087690"/>
                  <a:ext cx="0" cy="1588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1 w 1"/>
                    <a:gd name="T5" fmla="*/ 1 h 1"/>
                    <a:gd name="T6" fmla="*/ 1 w 1"/>
                    <a:gd name="T7" fmla="*/ 1 h 1"/>
                    <a:gd name="T8" fmla="*/ 0 w 1"/>
                    <a:gd name="T9" fmla="*/ 0 h 1"/>
                    <a:gd name="T10" fmla="*/ 1 w 1"/>
                    <a:gd name="T11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5" name="Freeform 34"/>
                <p:cNvSpPr>
                  <a:spLocks/>
                </p:cNvSpPr>
                <p:nvPr/>
              </p:nvSpPr>
              <p:spPr bwMode="auto">
                <a:xfrm>
                  <a:off x="7239002" y="3086102"/>
                  <a:ext cx="6350" cy="1588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0 h 3"/>
                    <a:gd name="T4" fmla="*/ 4 w 7"/>
                    <a:gd name="T5" fmla="*/ 1 h 3"/>
                    <a:gd name="T6" fmla="*/ 1 w 7"/>
                    <a:gd name="T7" fmla="*/ 3 h 3"/>
                    <a:gd name="T8" fmla="*/ 0 w 7"/>
                    <a:gd name="T9" fmla="*/ 0 h 3"/>
                    <a:gd name="T10" fmla="*/ 3 w 7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lnTo>
                        <a:pt x="7" y="0"/>
                      </a:lnTo>
                      <a:lnTo>
                        <a:pt x="4" y="1"/>
                      </a:lnTo>
                      <a:lnTo>
                        <a:pt x="1" y="3"/>
                      </a:lnTo>
                      <a:lnTo>
                        <a:pt x="0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6" name="Freeform 35"/>
                <p:cNvSpPr>
                  <a:spLocks/>
                </p:cNvSpPr>
                <p:nvPr/>
              </p:nvSpPr>
              <p:spPr bwMode="auto">
                <a:xfrm>
                  <a:off x="7299327" y="3079752"/>
                  <a:ext cx="34925" cy="28575"/>
                </a:xfrm>
                <a:custGeom>
                  <a:avLst/>
                  <a:gdLst>
                    <a:gd name="T0" fmla="*/ 12 w 43"/>
                    <a:gd name="T1" fmla="*/ 0 h 35"/>
                    <a:gd name="T2" fmla="*/ 18 w 43"/>
                    <a:gd name="T3" fmla="*/ 5 h 35"/>
                    <a:gd name="T4" fmla="*/ 25 w 43"/>
                    <a:gd name="T5" fmla="*/ 8 h 35"/>
                    <a:gd name="T6" fmla="*/ 31 w 43"/>
                    <a:gd name="T7" fmla="*/ 8 h 35"/>
                    <a:gd name="T8" fmla="*/ 36 w 43"/>
                    <a:gd name="T9" fmla="*/ 5 h 35"/>
                    <a:gd name="T10" fmla="*/ 36 w 43"/>
                    <a:gd name="T11" fmla="*/ 6 h 35"/>
                    <a:gd name="T12" fmla="*/ 36 w 43"/>
                    <a:gd name="T13" fmla="*/ 7 h 35"/>
                    <a:gd name="T14" fmla="*/ 35 w 43"/>
                    <a:gd name="T15" fmla="*/ 8 h 35"/>
                    <a:gd name="T16" fmla="*/ 33 w 43"/>
                    <a:gd name="T17" fmla="*/ 10 h 35"/>
                    <a:gd name="T18" fmla="*/ 32 w 43"/>
                    <a:gd name="T19" fmla="*/ 10 h 35"/>
                    <a:gd name="T20" fmla="*/ 31 w 43"/>
                    <a:gd name="T21" fmla="*/ 11 h 35"/>
                    <a:gd name="T22" fmla="*/ 43 w 43"/>
                    <a:gd name="T23" fmla="*/ 13 h 35"/>
                    <a:gd name="T24" fmla="*/ 41 w 43"/>
                    <a:gd name="T25" fmla="*/ 17 h 35"/>
                    <a:gd name="T26" fmla="*/ 36 w 43"/>
                    <a:gd name="T27" fmla="*/ 20 h 35"/>
                    <a:gd name="T28" fmla="*/ 30 w 43"/>
                    <a:gd name="T29" fmla="*/ 20 h 35"/>
                    <a:gd name="T30" fmla="*/ 25 w 43"/>
                    <a:gd name="T31" fmla="*/ 21 h 35"/>
                    <a:gd name="T32" fmla="*/ 21 w 43"/>
                    <a:gd name="T33" fmla="*/ 23 h 35"/>
                    <a:gd name="T34" fmla="*/ 20 w 43"/>
                    <a:gd name="T35" fmla="*/ 26 h 35"/>
                    <a:gd name="T36" fmla="*/ 19 w 43"/>
                    <a:gd name="T37" fmla="*/ 24 h 35"/>
                    <a:gd name="T38" fmla="*/ 18 w 43"/>
                    <a:gd name="T39" fmla="*/ 22 h 35"/>
                    <a:gd name="T40" fmla="*/ 18 w 43"/>
                    <a:gd name="T41" fmla="*/ 21 h 35"/>
                    <a:gd name="T42" fmla="*/ 18 w 43"/>
                    <a:gd name="T43" fmla="*/ 19 h 35"/>
                    <a:gd name="T44" fmla="*/ 17 w 43"/>
                    <a:gd name="T45" fmla="*/ 17 h 35"/>
                    <a:gd name="T46" fmla="*/ 15 w 43"/>
                    <a:gd name="T47" fmla="*/ 15 h 35"/>
                    <a:gd name="T48" fmla="*/ 12 w 43"/>
                    <a:gd name="T49" fmla="*/ 14 h 35"/>
                    <a:gd name="T50" fmla="*/ 8 w 43"/>
                    <a:gd name="T51" fmla="*/ 13 h 35"/>
                    <a:gd name="T52" fmla="*/ 5 w 43"/>
                    <a:gd name="T53" fmla="*/ 15 h 35"/>
                    <a:gd name="T54" fmla="*/ 6 w 43"/>
                    <a:gd name="T55" fmla="*/ 19 h 35"/>
                    <a:gd name="T56" fmla="*/ 8 w 43"/>
                    <a:gd name="T57" fmla="*/ 23 h 35"/>
                    <a:gd name="T58" fmla="*/ 11 w 43"/>
                    <a:gd name="T59" fmla="*/ 29 h 35"/>
                    <a:gd name="T60" fmla="*/ 13 w 43"/>
                    <a:gd name="T61" fmla="*/ 32 h 35"/>
                    <a:gd name="T62" fmla="*/ 9 w 43"/>
                    <a:gd name="T63" fmla="*/ 31 h 35"/>
                    <a:gd name="T64" fmla="*/ 6 w 43"/>
                    <a:gd name="T65" fmla="*/ 32 h 35"/>
                    <a:gd name="T66" fmla="*/ 3 w 43"/>
                    <a:gd name="T67" fmla="*/ 32 h 35"/>
                    <a:gd name="T68" fmla="*/ 2 w 43"/>
                    <a:gd name="T69" fmla="*/ 33 h 35"/>
                    <a:gd name="T70" fmla="*/ 1 w 43"/>
                    <a:gd name="T71" fmla="*/ 34 h 35"/>
                    <a:gd name="T72" fmla="*/ 0 w 43"/>
                    <a:gd name="T73" fmla="*/ 35 h 35"/>
                    <a:gd name="T74" fmla="*/ 0 w 43"/>
                    <a:gd name="T75" fmla="*/ 26 h 35"/>
                    <a:gd name="T76" fmla="*/ 1 w 43"/>
                    <a:gd name="T77" fmla="*/ 16 h 35"/>
                    <a:gd name="T78" fmla="*/ 3 w 43"/>
                    <a:gd name="T79" fmla="*/ 8 h 35"/>
                    <a:gd name="T80" fmla="*/ 7 w 43"/>
                    <a:gd name="T81" fmla="*/ 2 h 35"/>
                    <a:gd name="T82" fmla="*/ 12 w 43"/>
                    <a:gd name="T83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3" h="35">
                      <a:moveTo>
                        <a:pt x="12" y="0"/>
                      </a:moveTo>
                      <a:lnTo>
                        <a:pt x="18" y="5"/>
                      </a:lnTo>
                      <a:lnTo>
                        <a:pt x="25" y="8"/>
                      </a:lnTo>
                      <a:lnTo>
                        <a:pt x="31" y="8"/>
                      </a:lnTo>
                      <a:lnTo>
                        <a:pt x="36" y="5"/>
                      </a:lnTo>
                      <a:lnTo>
                        <a:pt x="36" y="6"/>
                      </a:lnTo>
                      <a:lnTo>
                        <a:pt x="36" y="7"/>
                      </a:lnTo>
                      <a:lnTo>
                        <a:pt x="35" y="8"/>
                      </a:lnTo>
                      <a:lnTo>
                        <a:pt x="33" y="10"/>
                      </a:lnTo>
                      <a:lnTo>
                        <a:pt x="32" y="10"/>
                      </a:lnTo>
                      <a:lnTo>
                        <a:pt x="31" y="11"/>
                      </a:lnTo>
                      <a:lnTo>
                        <a:pt x="43" y="13"/>
                      </a:lnTo>
                      <a:lnTo>
                        <a:pt x="41" y="17"/>
                      </a:lnTo>
                      <a:lnTo>
                        <a:pt x="36" y="20"/>
                      </a:lnTo>
                      <a:lnTo>
                        <a:pt x="30" y="20"/>
                      </a:lnTo>
                      <a:lnTo>
                        <a:pt x="25" y="21"/>
                      </a:lnTo>
                      <a:lnTo>
                        <a:pt x="21" y="23"/>
                      </a:lnTo>
                      <a:lnTo>
                        <a:pt x="20" y="26"/>
                      </a:lnTo>
                      <a:lnTo>
                        <a:pt x="19" y="24"/>
                      </a:lnTo>
                      <a:lnTo>
                        <a:pt x="18" y="22"/>
                      </a:lnTo>
                      <a:lnTo>
                        <a:pt x="18" y="21"/>
                      </a:lnTo>
                      <a:lnTo>
                        <a:pt x="18" y="19"/>
                      </a:lnTo>
                      <a:lnTo>
                        <a:pt x="17" y="17"/>
                      </a:lnTo>
                      <a:lnTo>
                        <a:pt x="15" y="15"/>
                      </a:lnTo>
                      <a:lnTo>
                        <a:pt x="12" y="14"/>
                      </a:lnTo>
                      <a:lnTo>
                        <a:pt x="8" y="13"/>
                      </a:lnTo>
                      <a:lnTo>
                        <a:pt x="5" y="15"/>
                      </a:lnTo>
                      <a:lnTo>
                        <a:pt x="6" y="19"/>
                      </a:lnTo>
                      <a:lnTo>
                        <a:pt x="8" y="23"/>
                      </a:lnTo>
                      <a:lnTo>
                        <a:pt x="11" y="29"/>
                      </a:lnTo>
                      <a:lnTo>
                        <a:pt x="13" y="32"/>
                      </a:lnTo>
                      <a:lnTo>
                        <a:pt x="9" y="31"/>
                      </a:lnTo>
                      <a:lnTo>
                        <a:pt x="6" y="32"/>
                      </a:lnTo>
                      <a:lnTo>
                        <a:pt x="3" y="32"/>
                      </a:lnTo>
                      <a:lnTo>
                        <a:pt x="2" y="33"/>
                      </a:lnTo>
                      <a:lnTo>
                        <a:pt x="1" y="34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" y="16"/>
                      </a:lnTo>
                      <a:lnTo>
                        <a:pt x="3" y="8"/>
                      </a:lnTo>
                      <a:lnTo>
                        <a:pt x="7" y="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7" name="Freeform 36"/>
                <p:cNvSpPr>
                  <a:spLocks/>
                </p:cNvSpPr>
                <p:nvPr/>
              </p:nvSpPr>
              <p:spPr bwMode="auto">
                <a:xfrm>
                  <a:off x="7285039" y="3101977"/>
                  <a:ext cx="14288" cy="9525"/>
                </a:xfrm>
                <a:custGeom>
                  <a:avLst/>
                  <a:gdLst>
                    <a:gd name="T0" fmla="*/ 0 w 19"/>
                    <a:gd name="T1" fmla="*/ 0 h 14"/>
                    <a:gd name="T2" fmla="*/ 4 w 19"/>
                    <a:gd name="T3" fmla="*/ 0 h 14"/>
                    <a:gd name="T4" fmla="*/ 2 w 19"/>
                    <a:gd name="T5" fmla="*/ 1 h 14"/>
                    <a:gd name="T6" fmla="*/ 19 w 19"/>
                    <a:gd name="T7" fmla="*/ 10 h 14"/>
                    <a:gd name="T8" fmla="*/ 18 w 19"/>
                    <a:gd name="T9" fmla="*/ 11 h 14"/>
                    <a:gd name="T10" fmla="*/ 17 w 19"/>
                    <a:gd name="T11" fmla="*/ 11 h 14"/>
                    <a:gd name="T12" fmla="*/ 15 w 19"/>
                    <a:gd name="T13" fmla="*/ 13 h 14"/>
                    <a:gd name="T14" fmla="*/ 11 w 19"/>
                    <a:gd name="T15" fmla="*/ 13 h 14"/>
                    <a:gd name="T16" fmla="*/ 8 w 19"/>
                    <a:gd name="T17" fmla="*/ 14 h 14"/>
                    <a:gd name="T18" fmla="*/ 6 w 19"/>
                    <a:gd name="T19" fmla="*/ 8 h 14"/>
                    <a:gd name="T20" fmla="*/ 5 w 19"/>
                    <a:gd name="T21" fmla="*/ 5 h 14"/>
                    <a:gd name="T22" fmla="*/ 2 w 19"/>
                    <a:gd name="T23" fmla="*/ 3 h 14"/>
                    <a:gd name="T24" fmla="*/ 0 w 19"/>
                    <a:gd name="T25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9" h="14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9" y="10"/>
                      </a:lnTo>
                      <a:lnTo>
                        <a:pt x="18" y="11"/>
                      </a:lnTo>
                      <a:lnTo>
                        <a:pt x="17" y="11"/>
                      </a:lnTo>
                      <a:lnTo>
                        <a:pt x="15" y="13"/>
                      </a:lnTo>
                      <a:lnTo>
                        <a:pt x="11" y="13"/>
                      </a:lnTo>
                      <a:lnTo>
                        <a:pt x="8" y="14"/>
                      </a:lnTo>
                      <a:lnTo>
                        <a:pt x="6" y="8"/>
                      </a:lnTo>
                      <a:lnTo>
                        <a:pt x="5" y="5"/>
                      </a:lnTo>
                      <a:lnTo>
                        <a:pt x="2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8" name="Freeform 37"/>
                <p:cNvSpPr>
                  <a:spLocks/>
                </p:cNvSpPr>
                <p:nvPr/>
              </p:nvSpPr>
              <p:spPr bwMode="auto">
                <a:xfrm>
                  <a:off x="7264402" y="3084515"/>
                  <a:ext cx="20638" cy="17463"/>
                </a:xfrm>
                <a:custGeom>
                  <a:avLst/>
                  <a:gdLst>
                    <a:gd name="T0" fmla="*/ 15 w 25"/>
                    <a:gd name="T1" fmla="*/ 0 h 22"/>
                    <a:gd name="T2" fmla="*/ 19 w 25"/>
                    <a:gd name="T3" fmla="*/ 0 h 22"/>
                    <a:gd name="T4" fmla="*/ 22 w 25"/>
                    <a:gd name="T5" fmla="*/ 1 h 22"/>
                    <a:gd name="T6" fmla="*/ 22 w 25"/>
                    <a:gd name="T7" fmla="*/ 4 h 22"/>
                    <a:gd name="T8" fmla="*/ 22 w 25"/>
                    <a:gd name="T9" fmla="*/ 7 h 22"/>
                    <a:gd name="T10" fmla="*/ 20 w 25"/>
                    <a:gd name="T11" fmla="*/ 9 h 22"/>
                    <a:gd name="T12" fmla="*/ 19 w 25"/>
                    <a:gd name="T13" fmla="*/ 10 h 22"/>
                    <a:gd name="T14" fmla="*/ 16 w 25"/>
                    <a:gd name="T15" fmla="*/ 11 h 22"/>
                    <a:gd name="T16" fmla="*/ 13 w 25"/>
                    <a:gd name="T17" fmla="*/ 12 h 22"/>
                    <a:gd name="T18" fmla="*/ 11 w 25"/>
                    <a:gd name="T19" fmla="*/ 13 h 22"/>
                    <a:gd name="T20" fmla="*/ 9 w 25"/>
                    <a:gd name="T21" fmla="*/ 16 h 22"/>
                    <a:gd name="T22" fmla="*/ 14 w 25"/>
                    <a:gd name="T23" fmla="*/ 17 h 22"/>
                    <a:gd name="T24" fmla="*/ 19 w 25"/>
                    <a:gd name="T25" fmla="*/ 19 h 22"/>
                    <a:gd name="T26" fmla="*/ 22 w 25"/>
                    <a:gd name="T27" fmla="*/ 20 h 22"/>
                    <a:gd name="T28" fmla="*/ 25 w 25"/>
                    <a:gd name="T29" fmla="*/ 22 h 22"/>
                    <a:gd name="T30" fmla="*/ 6 w 25"/>
                    <a:gd name="T31" fmla="*/ 18 h 22"/>
                    <a:gd name="T32" fmla="*/ 6 w 25"/>
                    <a:gd name="T33" fmla="*/ 18 h 22"/>
                    <a:gd name="T34" fmla="*/ 8 w 25"/>
                    <a:gd name="T35" fmla="*/ 17 h 22"/>
                    <a:gd name="T36" fmla="*/ 9 w 25"/>
                    <a:gd name="T37" fmla="*/ 17 h 22"/>
                    <a:gd name="T38" fmla="*/ 10 w 25"/>
                    <a:gd name="T39" fmla="*/ 18 h 22"/>
                    <a:gd name="T40" fmla="*/ 11 w 25"/>
                    <a:gd name="T41" fmla="*/ 18 h 22"/>
                    <a:gd name="T42" fmla="*/ 11 w 25"/>
                    <a:gd name="T43" fmla="*/ 17 h 22"/>
                    <a:gd name="T44" fmla="*/ 11 w 25"/>
                    <a:gd name="T45" fmla="*/ 17 h 22"/>
                    <a:gd name="T46" fmla="*/ 9 w 25"/>
                    <a:gd name="T47" fmla="*/ 16 h 22"/>
                    <a:gd name="T48" fmla="*/ 8 w 25"/>
                    <a:gd name="T49" fmla="*/ 17 h 22"/>
                    <a:gd name="T50" fmla="*/ 6 w 25"/>
                    <a:gd name="T51" fmla="*/ 17 h 22"/>
                    <a:gd name="T52" fmla="*/ 6 w 25"/>
                    <a:gd name="T53" fmla="*/ 17 h 22"/>
                    <a:gd name="T54" fmla="*/ 6 w 25"/>
                    <a:gd name="T55" fmla="*/ 17 h 22"/>
                    <a:gd name="T56" fmla="*/ 6 w 25"/>
                    <a:gd name="T57" fmla="*/ 18 h 22"/>
                    <a:gd name="T58" fmla="*/ 6 w 25"/>
                    <a:gd name="T59" fmla="*/ 18 h 22"/>
                    <a:gd name="T60" fmla="*/ 6 w 25"/>
                    <a:gd name="T61" fmla="*/ 18 h 22"/>
                    <a:gd name="T62" fmla="*/ 8 w 25"/>
                    <a:gd name="T63" fmla="*/ 19 h 22"/>
                    <a:gd name="T64" fmla="*/ 3 w 25"/>
                    <a:gd name="T65" fmla="*/ 16 h 22"/>
                    <a:gd name="T66" fmla="*/ 0 w 25"/>
                    <a:gd name="T67" fmla="*/ 12 h 22"/>
                    <a:gd name="T68" fmla="*/ 4 w 25"/>
                    <a:gd name="T69" fmla="*/ 13 h 22"/>
                    <a:gd name="T70" fmla="*/ 10 w 25"/>
                    <a:gd name="T71" fmla="*/ 15 h 22"/>
                    <a:gd name="T72" fmla="*/ 8 w 25"/>
                    <a:gd name="T73" fmla="*/ 12 h 22"/>
                    <a:gd name="T74" fmla="*/ 6 w 25"/>
                    <a:gd name="T75" fmla="*/ 11 h 22"/>
                    <a:gd name="T76" fmla="*/ 6 w 25"/>
                    <a:gd name="T77" fmla="*/ 10 h 22"/>
                    <a:gd name="T78" fmla="*/ 8 w 25"/>
                    <a:gd name="T79" fmla="*/ 9 h 22"/>
                    <a:gd name="T80" fmla="*/ 9 w 25"/>
                    <a:gd name="T81" fmla="*/ 9 h 22"/>
                    <a:gd name="T82" fmla="*/ 10 w 25"/>
                    <a:gd name="T83" fmla="*/ 8 h 22"/>
                    <a:gd name="T84" fmla="*/ 11 w 25"/>
                    <a:gd name="T85" fmla="*/ 8 h 22"/>
                    <a:gd name="T86" fmla="*/ 11 w 25"/>
                    <a:gd name="T87" fmla="*/ 7 h 22"/>
                    <a:gd name="T88" fmla="*/ 11 w 25"/>
                    <a:gd name="T89" fmla="*/ 7 h 22"/>
                    <a:gd name="T90" fmla="*/ 11 w 25"/>
                    <a:gd name="T91" fmla="*/ 6 h 22"/>
                    <a:gd name="T92" fmla="*/ 9 w 25"/>
                    <a:gd name="T93" fmla="*/ 6 h 22"/>
                    <a:gd name="T94" fmla="*/ 4 w 25"/>
                    <a:gd name="T95" fmla="*/ 4 h 22"/>
                    <a:gd name="T96" fmla="*/ 6 w 25"/>
                    <a:gd name="T97" fmla="*/ 3 h 22"/>
                    <a:gd name="T98" fmla="*/ 9 w 25"/>
                    <a:gd name="T99" fmla="*/ 3 h 22"/>
                    <a:gd name="T100" fmla="*/ 11 w 25"/>
                    <a:gd name="T101" fmla="*/ 2 h 22"/>
                    <a:gd name="T102" fmla="*/ 12 w 25"/>
                    <a:gd name="T103" fmla="*/ 1 h 22"/>
                    <a:gd name="T104" fmla="*/ 13 w 25"/>
                    <a:gd name="T105" fmla="*/ 0 h 22"/>
                    <a:gd name="T106" fmla="*/ 15 w 25"/>
                    <a:gd name="T10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5" h="22">
                      <a:moveTo>
                        <a:pt x="15" y="0"/>
                      </a:moveTo>
                      <a:lnTo>
                        <a:pt x="19" y="0"/>
                      </a:lnTo>
                      <a:lnTo>
                        <a:pt x="22" y="1"/>
                      </a:lnTo>
                      <a:lnTo>
                        <a:pt x="22" y="4"/>
                      </a:lnTo>
                      <a:lnTo>
                        <a:pt x="22" y="7"/>
                      </a:lnTo>
                      <a:lnTo>
                        <a:pt x="20" y="9"/>
                      </a:lnTo>
                      <a:lnTo>
                        <a:pt x="19" y="10"/>
                      </a:lnTo>
                      <a:lnTo>
                        <a:pt x="16" y="11"/>
                      </a:lnTo>
                      <a:lnTo>
                        <a:pt x="13" y="12"/>
                      </a:lnTo>
                      <a:lnTo>
                        <a:pt x="11" y="13"/>
                      </a:lnTo>
                      <a:lnTo>
                        <a:pt x="9" y="16"/>
                      </a:lnTo>
                      <a:lnTo>
                        <a:pt x="14" y="17"/>
                      </a:lnTo>
                      <a:lnTo>
                        <a:pt x="19" y="19"/>
                      </a:lnTo>
                      <a:lnTo>
                        <a:pt x="22" y="20"/>
                      </a:lnTo>
                      <a:lnTo>
                        <a:pt x="25" y="2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8" y="17"/>
                      </a:lnTo>
                      <a:lnTo>
                        <a:pt x="9" y="17"/>
                      </a:lnTo>
                      <a:lnTo>
                        <a:pt x="10" y="18"/>
                      </a:lnTo>
                      <a:lnTo>
                        <a:pt x="11" y="18"/>
                      </a:lnTo>
                      <a:lnTo>
                        <a:pt x="11" y="17"/>
                      </a:lnTo>
                      <a:lnTo>
                        <a:pt x="11" y="17"/>
                      </a:lnTo>
                      <a:lnTo>
                        <a:pt x="9" y="16"/>
                      </a:lnTo>
                      <a:lnTo>
                        <a:pt x="8" y="17"/>
                      </a:lnTo>
                      <a:lnTo>
                        <a:pt x="6" y="17"/>
                      </a:lnTo>
                      <a:lnTo>
                        <a:pt x="6" y="17"/>
                      </a:lnTo>
                      <a:lnTo>
                        <a:pt x="6" y="17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8" y="19"/>
                      </a:lnTo>
                      <a:lnTo>
                        <a:pt x="3" y="16"/>
                      </a:lnTo>
                      <a:lnTo>
                        <a:pt x="0" y="12"/>
                      </a:lnTo>
                      <a:lnTo>
                        <a:pt x="4" y="13"/>
                      </a:lnTo>
                      <a:lnTo>
                        <a:pt x="10" y="15"/>
                      </a:lnTo>
                      <a:lnTo>
                        <a:pt x="8" y="12"/>
                      </a:lnTo>
                      <a:lnTo>
                        <a:pt x="6" y="11"/>
                      </a:lnTo>
                      <a:lnTo>
                        <a:pt x="6" y="10"/>
                      </a:lnTo>
                      <a:lnTo>
                        <a:pt x="8" y="9"/>
                      </a:lnTo>
                      <a:lnTo>
                        <a:pt x="9" y="9"/>
                      </a:lnTo>
                      <a:lnTo>
                        <a:pt x="10" y="8"/>
                      </a:lnTo>
                      <a:lnTo>
                        <a:pt x="11" y="8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11" y="6"/>
                      </a:lnTo>
                      <a:lnTo>
                        <a:pt x="9" y="6"/>
                      </a:lnTo>
                      <a:lnTo>
                        <a:pt x="4" y="4"/>
                      </a:lnTo>
                      <a:lnTo>
                        <a:pt x="6" y="3"/>
                      </a:lnTo>
                      <a:lnTo>
                        <a:pt x="9" y="3"/>
                      </a:lnTo>
                      <a:lnTo>
                        <a:pt x="11" y="2"/>
                      </a:lnTo>
                      <a:lnTo>
                        <a:pt x="12" y="1"/>
                      </a:lnTo>
                      <a:lnTo>
                        <a:pt x="13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9" name="Freeform 38"/>
                <p:cNvSpPr>
                  <a:spLocks/>
                </p:cNvSpPr>
                <p:nvPr/>
              </p:nvSpPr>
              <p:spPr bwMode="auto">
                <a:xfrm>
                  <a:off x="7205664" y="3048002"/>
                  <a:ext cx="1588" cy="1588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2 h 3"/>
                    <a:gd name="T4" fmla="*/ 1 w 1"/>
                    <a:gd name="T5" fmla="*/ 2 h 3"/>
                    <a:gd name="T6" fmla="*/ 0 w 1"/>
                    <a:gd name="T7" fmla="*/ 3 h 3"/>
                    <a:gd name="T8" fmla="*/ 0 w 1"/>
                    <a:gd name="T9" fmla="*/ 2 h 3"/>
                    <a:gd name="T10" fmla="*/ 0 w 1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0" name="Freeform 39"/>
                <p:cNvSpPr>
                  <a:spLocks noEditPoints="1"/>
                </p:cNvSpPr>
                <p:nvPr/>
              </p:nvSpPr>
              <p:spPr bwMode="auto">
                <a:xfrm>
                  <a:off x="7202489" y="3049590"/>
                  <a:ext cx="14288" cy="17463"/>
                </a:xfrm>
                <a:custGeom>
                  <a:avLst/>
                  <a:gdLst>
                    <a:gd name="T0" fmla="*/ 18 w 19"/>
                    <a:gd name="T1" fmla="*/ 20 h 22"/>
                    <a:gd name="T2" fmla="*/ 19 w 19"/>
                    <a:gd name="T3" fmla="*/ 21 h 22"/>
                    <a:gd name="T4" fmla="*/ 19 w 19"/>
                    <a:gd name="T5" fmla="*/ 22 h 22"/>
                    <a:gd name="T6" fmla="*/ 18 w 19"/>
                    <a:gd name="T7" fmla="*/ 20 h 22"/>
                    <a:gd name="T8" fmla="*/ 6 w 19"/>
                    <a:gd name="T9" fmla="*/ 0 h 22"/>
                    <a:gd name="T10" fmla="*/ 6 w 19"/>
                    <a:gd name="T11" fmla="*/ 1 h 22"/>
                    <a:gd name="T12" fmla="*/ 4 w 19"/>
                    <a:gd name="T13" fmla="*/ 1 h 22"/>
                    <a:gd name="T14" fmla="*/ 4 w 19"/>
                    <a:gd name="T15" fmla="*/ 2 h 22"/>
                    <a:gd name="T16" fmla="*/ 3 w 19"/>
                    <a:gd name="T17" fmla="*/ 3 h 22"/>
                    <a:gd name="T18" fmla="*/ 4 w 19"/>
                    <a:gd name="T19" fmla="*/ 4 h 22"/>
                    <a:gd name="T20" fmla="*/ 6 w 19"/>
                    <a:gd name="T21" fmla="*/ 5 h 22"/>
                    <a:gd name="T22" fmla="*/ 8 w 19"/>
                    <a:gd name="T23" fmla="*/ 5 h 22"/>
                    <a:gd name="T24" fmla="*/ 9 w 19"/>
                    <a:gd name="T25" fmla="*/ 5 h 22"/>
                    <a:gd name="T26" fmla="*/ 11 w 19"/>
                    <a:gd name="T27" fmla="*/ 4 h 22"/>
                    <a:gd name="T28" fmla="*/ 12 w 19"/>
                    <a:gd name="T29" fmla="*/ 4 h 22"/>
                    <a:gd name="T30" fmla="*/ 13 w 19"/>
                    <a:gd name="T31" fmla="*/ 3 h 22"/>
                    <a:gd name="T32" fmla="*/ 17 w 19"/>
                    <a:gd name="T33" fmla="*/ 13 h 22"/>
                    <a:gd name="T34" fmla="*/ 18 w 19"/>
                    <a:gd name="T35" fmla="*/ 20 h 22"/>
                    <a:gd name="T36" fmla="*/ 18 w 19"/>
                    <a:gd name="T37" fmla="*/ 20 h 22"/>
                    <a:gd name="T38" fmla="*/ 17 w 19"/>
                    <a:gd name="T39" fmla="*/ 17 h 22"/>
                    <a:gd name="T40" fmla="*/ 16 w 19"/>
                    <a:gd name="T41" fmla="*/ 15 h 22"/>
                    <a:gd name="T42" fmla="*/ 13 w 19"/>
                    <a:gd name="T43" fmla="*/ 13 h 22"/>
                    <a:gd name="T44" fmla="*/ 10 w 19"/>
                    <a:gd name="T45" fmla="*/ 11 h 22"/>
                    <a:gd name="T46" fmla="*/ 8 w 19"/>
                    <a:gd name="T47" fmla="*/ 9 h 22"/>
                    <a:gd name="T48" fmla="*/ 4 w 19"/>
                    <a:gd name="T49" fmla="*/ 6 h 22"/>
                    <a:gd name="T50" fmla="*/ 3 w 19"/>
                    <a:gd name="T51" fmla="*/ 7 h 22"/>
                    <a:gd name="T52" fmla="*/ 1 w 19"/>
                    <a:gd name="T53" fmla="*/ 5 h 22"/>
                    <a:gd name="T54" fmla="*/ 0 w 19"/>
                    <a:gd name="T55" fmla="*/ 4 h 22"/>
                    <a:gd name="T56" fmla="*/ 0 w 19"/>
                    <a:gd name="T57" fmla="*/ 3 h 22"/>
                    <a:gd name="T58" fmla="*/ 1 w 19"/>
                    <a:gd name="T59" fmla="*/ 2 h 22"/>
                    <a:gd name="T60" fmla="*/ 2 w 19"/>
                    <a:gd name="T61" fmla="*/ 1 h 22"/>
                    <a:gd name="T62" fmla="*/ 3 w 19"/>
                    <a:gd name="T63" fmla="*/ 1 h 22"/>
                    <a:gd name="T64" fmla="*/ 4 w 19"/>
                    <a:gd name="T65" fmla="*/ 0 h 22"/>
                    <a:gd name="T66" fmla="*/ 6 w 19"/>
                    <a:gd name="T6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9" h="22">
                      <a:moveTo>
                        <a:pt x="18" y="20"/>
                      </a:moveTo>
                      <a:lnTo>
                        <a:pt x="19" y="21"/>
                      </a:lnTo>
                      <a:lnTo>
                        <a:pt x="19" y="22"/>
                      </a:lnTo>
                      <a:lnTo>
                        <a:pt x="18" y="20"/>
                      </a:lnTo>
                      <a:close/>
                      <a:moveTo>
                        <a:pt x="6" y="0"/>
                      </a:moveTo>
                      <a:lnTo>
                        <a:pt x="6" y="1"/>
                      </a:lnTo>
                      <a:lnTo>
                        <a:pt x="4" y="1"/>
                      </a:lnTo>
                      <a:lnTo>
                        <a:pt x="4" y="2"/>
                      </a:lnTo>
                      <a:lnTo>
                        <a:pt x="3" y="3"/>
                      </a:lnTo>
                      <a:lnTo>
                        <a:pt x="4" y="4"/>
                      </a:lnTo>
                      <a:lnTo>
                        <a:pt x="6" y="5"/>
                      </a:lnTo>
                      <a:lnTo>
                        <a:pt x="8" y="5"/>
                      </a:lnTo>
                      <a:lnTo>
                        <a:pt x="9" y="5"/>
                      </a:lnTo>
                      <a:lnTo>
                        <a:pt x="11" y="4"/>
                      </a:lnTo>
                      <a:lnTo>
                        <a:pt x="12" y="4"/>
                      </a:lnTo>
                      <a:lnTo>
                        <a:pt x="13" y="3"/>
                      </a:lnTo>
                      <a:lnTo>
                        <a:pt x="17" y="13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7" y="17"/>
                      </a:lnTo>
                      <a:lnTo>
                        <a:pt x="16" y="15"/>
                      </a:lnTo>
                      <a:lnTo>
                        <a:pt x="13" y="13"/>
                      </a:lnTo>
                      <a:lnTo>
                        <a:pt x="10" y="11"/>
                      </a:lnTo>
                      <a:lnTo>
                        <a:pt x="8" y="9"/>
                      </a:lnTo>
                      <a:lnTo>
                        <a:pt x="4" y="6"/>
                      </a:lnTo>
                      <a:lnTo>
                        <a:pt x="3" y="7"/>
                      </a:lnTo>
                      <a:lnTo>
                        <a:pt x="1" y="5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1" name="Freeform 40"/>
                <p:cNvSpPr>
                  <a:spLocks/>
                </p:cNvSpPr>
                <p:nvPr/>
              </p:nvSpPr>
              <p:spPr bwMode="auto">
                <a:xfrm>
                  <a:off x="7243764" y="3067052"/>
                  <a:ext cx="12700" cy="6350"/>
                </a:xfrm>
                <a:custGeom>
                  <a:avLst/>
                  <a:gdLst>
                    <a:gd name="T0" fmla="*/ 10 w 17"/>
                    <a:gd name="T1" fmla="*/ 0 h 8"/>
                    <a:gd name="T2" fmla="*/ 17 w 17"/>
                    <a:gd name="T3" fmla="*/ 8 h 8"/>
                    <a:gd name="T4" fmla="*/ 0 w 17"/>
                    <a:gd name="T5" fmla="*/ 7 h 8"/>
                    <a:gd name="T6" fmla="*/ 1 w 17"/>
                    <a:gd name="T7" fmla="*/ 5 h 8"/>
                    <a:gd name="T8" fmla="*/ 1 w 17"/>
                    <a:gd name="T9" fmla="*/ 4 h 8"/>
                    <a:gd name="T10" fmla="*/ 2 w 17"/>
                    <a:gd name="T11" fmla="*/ 3 h 8"/>
                    <a:gd name="T12" fmla="*/ 4 w 17"/>
                    <a:gd name="T13" fmla="*/ 2 h 8"/>
                    <a:gd name="T14" fmla="*/ 5 w 17"/>
                    <a:gd name="T15" fmla="*/ 1 h 8"/>
                    <a:gd name="T16" fmla="*/ 7 w 17"/>
                    <a:gd name="T17" fmla="*/ 2 h 8"/>
                    <a:gd name="T18" fmla="*/ 10 w 17"/>
                    <a:gd name="T19" fmla="*/ 3 h 8"/>
                    <a:gd name="T20" fmla="*/ 10 w 17"/>
                    <a:gd name="T2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" h="8">
                      <a:moveTo>
                        <a:pt x="10" y="0"/>
                      </a:moveTo>
                      <a:lnTo>
                        <a:pt x="17" y="8"/>
                      </a:lnTo>
                      <a:lnTo>
                        <a:pt x="0" y="7"/>
                      </a:lnTo>
                      <a:lnTo>
                        <a:pt x="1" y="5"/>
                      </a:lnTo>
                      <a:lnTo>
                        <a:pt x="1" y="4"/>
                      </a:lnTo>
                      <a:lnTo>
                        <a:pt x="2" y="3"/>
                      </a:lnTo>
                      <a:lnTo>
                        <a:pt x="4" y="2"/>
                      </a:lnTo>
                      <a:lnTo>
                        <a:pt x="5" y="1"/>
                      </a:lnTo>
                      <a:lnTo>
                        <a:pt x="7" y="2"/>
                      </a:lnTo>
                      <a:lnTo>
                        <a:pt x="10" y="3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2" name="Freeform 41"/>
                <p:cNvSpPr>
                  <a:spLocks/>
                </p:cNvSpPr>
                <p:nvPr/>
              </p:nvSpPr>
              <p:spPr bwMode="auto">
                <a:xfrm>
                  <a:off x="7296152" y="3113090"/>
                  <a:ext cx="9525" cy="4763"/>
                </a:xfrm>
                <a:custGeom>
                  <a:avLst/>
                  <a:gdLst>
                    <a:gd name="T0" fmla="*/ 4 w 12"/>
                    <a:gd name="T1" fmla="*/ 0 h 5"/>
                    <a:gd name="T2" fmla="*/ 12 w 12"/>
                    <a:gd name="T3" fmla="*/ 0 h 5"/>
                    <a:gd name="T4" fmla="*/ 0 w 12"/>
                    <a:gd name="T5" fmla="*/ 5 h 5"/>
                    <a:gd name="T6" fmla="*/ 4 w 12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5">
                      <a:moveTo>
                        <a:pt x="4" y="0"/>
                      </a:moveTo>
                      <a:lnTo>
                        <a:pt x="12" y="0"/>
                      </a:lnTo>
                      <a:lnTo>
                        <a:pt x="0" y="5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3" name="Freeform 42"/>
                <p:cNvSpPr>
                  <a:spLocks/>
                </p:cNvSpPr>
                <p:nvPr/>
              </p:nvSpPr>
              <p:spPr bwMode="auto">
                <a:xfrm>
                  <a:off x="7310439" y="3119440"/>
                  <a:ext cx="4763" cy="4763"/>
                </a:xfrm>
                <a:custGeom>
                  <a:avLst/>
                  <a:gdLst>
                    <a:gd name="T0" fmla="*/ 5 w 7"/>
                    <a:gd name="T1" fmla="*/ 0 h 5"/>
                    <a:gd name="T2" fmla="*/ 7 w 7"/>
                    <a:gd name="T3" fmla="*/ 4 h 5"/>
                    <a:gd name="T4" fmla="*/ 0 w 7"/>
                    <a:gd name="T5" fmla="*/ 5 h 5"/>
                    <a:gd name="T6" fmla="*/ 5 w 7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lnTo>
                        <a:pt x="7" y="4"/>
                      </a:lnTo>
                      <a:lnTo>
                        <a:pt x="0" y="5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4" name="Freeform 43"/>
                <p:cNvSpPr>
                  <a:spLocks/>
                </p:cNvSpPr>
                <p:nvPr/>
              </p:nvSpPr>
              <p:spPr bwMode="auto">
                <a:xfrm>
                  <a:off x="7143752" y="3829052"/>
                  <a:ext cx="3175" cy="1588"/>
                </a:xfrm>
                <a:custGeom>
                  <a:avLst/>
                  <a:gdLst>
                    <a:gd name="T0" fmla="*/ 4 w 4"/>
                    <a:gd name="T1" fmla="*/ 0 h 2"/>
                    <a:gd name="T2" fmla="*/ 3 w 4"/>
                    <a:gd name="T3" fmla="*/ 1 h 2"/>
                    <a:gd name="T4" fmla="*/ 0 w 4"/>
                    <a:gd name="T5" fmla="*/ 2 h 2"/>
                    <a:gd name="T6" fmla="*/ 4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3" y="1"/>
                      </a:lnTo>
                      <a:lnTo>
                        <a:pt x="0" y="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5" name="Freeform 44"/>
                <p:cNvSpPr>
                  <a:spLocks/>
                </p:cNvSpPr>
                <p:nvPr/>
              </p:nvSpPr>
              <p:spPr bwMode="auto">
                <a:xfrm>
                  <a:off x="7177089" y="3824290"/>
                  <a:ext cx="1588" cy="3175"/>
                </a:xfrm>
                <a:custGeom>
                  <a:avLst/>
                  <a:gdLst>
                    <a:gd name="T0" fmla="*/ 1 w 1"/>
                    <a:gd name="T1" fmla="*/ 0 h 3"/>
                    <a:gd name="T2" fmla="*/ 1 w 1"/>
                    <a:gd name="T3" fmla="*/ 3 h 3"/>
                    <a:gd name="T4" fmla="*/ 0 w 1"/>
                    <a:gd name="T5" fmla="*/ 2 h 3"/>
                    <a:gd name="T6" fmla="*/ 0 w 1"/>
                    <a:gd name="T7" fmla="*/ 2 h 3"/>
                    <a:gd name="T8" fmla="*/ 0 w 1"/>
                    <a:gd name="T9" fmla="*/ 1 h 3"/>
                    <a:gd name="T10" fmla="*/ 1 w 1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6" name="Freeform 45"/>
                <p:cNvSpPr>
                  <a:spLocks/>
                </p:cNvSpPr>
                <p:nvPr/>
              </p:nvSpPr>
              <p:spPr bwMode="auto">
                <a:xfrm>
                  <a:off x="7464427" y="3449640"/>
                  <a:ext cx="9525" cy="9525"/>
                </a:xfrm>
                <a:custGeom>
                  <a:avLst/>
                  <a:gdLst>
                    <a:gd name="T0" fmla="*/ 12 w 12"/>
                    <a:gd name="T1" fmla="*/ 0 h 12"/>
                    <a:gd name="T2" fmla="*/ 10 w 12"/>
                    <a:gd name="T3" fmla="*/ 3 h 12"/>
                    <a:gd name="T4" fmla="*/ 10 w 12"/>
                    <a:gd name="T5" fmla="*/ 6 h 12"/>
                    <a:gd name="T6" fmla="*/ 10 w 12"/>
                    <a:gd name="T7" fmla="*/ 11 h 12"/>
                    <a:gd name="T8" fmla="*/ 2 w 12"/>
                    <a:gd name="T9" fmla="*/ 12 h 12"/>
                    <a:gd name="T10" fmla="*/ 1 w 12"/>
                    <a:gd name="T11" fmla="*/ 12 h 12"/>
                    <a:gd name="T12" fmla="*/ 0 w 12"/>
                    <a:gd name="T13" fmla="*/ 11 h 12"/>
                    <a:gd name="T14" fmla="*/ 1 w 12"/>
                    <a:gd name="T15" fmla="*/ 10 h 12"/>
                    <a:gd name="T16" fmla="*/ 2 w 12"/>
                    <a:gd name="T17" fmla="*/ 7 h 12"/>
                    <a:gd name="T18" fmla="*/ 4 w 12"/>
                    <a:gd name="T19" fmla="*/ 6 h 12"/>
                    <a:gd name="T20" fmla="*/ 6 w 12"/>
                    <a:gd name="T21" fmla="*/ 4 h 12"/>
                    <a:gd name="T22" fmla="*/ 8 w 12"/>
                    <a:gd name="T23" fmla="*/ 2 h 12"/>
                    <a:gd name="T24" fmla="*/ 12 w 12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" h="12">
                      <a:moveTo>
                        <a:pt x="12" y="0"/>
                      </a:moveTo>
                      <a:lnTo>
                        <a:pt x="10" y="3"/>
                      </a:lnTo>
                      <a:lnTo>
                        <a:pt x="10" y="6"/>
                      </a:lnTo>
                      <a:lnTo>
                        <a:pt x="10" y="11"/>
                      </a:lnTo>
                      <a:lnTo>
                        <a:pt x="2" y="12"/>
                      </a:lnTo>
                      <a:lnTo>
                        <a:pt x="1" y="12"/>
                      </a:lnTo>
                      <a:lnTo>
                        <a:pt x="0" y="11"/>
                      </a:lnTo>
                      <a:lnTo>
                        <a:pt x="1" y="10"/>
                      </a:lnTo>
                      <a:lnTo>
                        <a:pt x="2" y="7"/>
                      </a:lnTo>
                      <a:lnTo>
                        <a:pt x="4" y="6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7" name="Freeform 46"/>
                <p:cNvSpPr>
                  <a:spLocks/>
                </p:cNvSpPr>
                <p:nvPr/>
              </p:nvSpPr>
              <p:spPr bwMode="auto">
                <a:xfrm>
                  <a:off x="7381877" y="3700465"/>
                  <a:ext cx="1588" cy="6350"/>
                </a:xfrm>
                <a:custGeom>
                  <a:avLst/>
                  <a:gdLst>
                    <a:gd name="T0" fmla="*/ 1 w 2"/>
                    <a:gd name="T1" fmla="*/ 0 h 8"/>
                    <a:gd name="T2" fmla="*/ 2 w 2"/>
                    <a:gd name="T3" fmla="*/ 8 h 8"/>
                    <a:gd name="T4" fmla="*/ 0 w 2"/>
                    <a:gd name="T5" fmla="*/ 8 h 8"/>
                    <a:gd name="T6" fmla="*/ 1 w 2"/>
                    <a:gd name="T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8">
                      <a:moveTo>
                        <a:pt x="1" y="0"/>
                      </a:moveTo>
                      <a:lnTo>
                        <a:pt x="2" y="8"/>
                      </a:lnTo>
                      <a:lnTo>
                        <a:pt x="0" y="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8" name="Freeform 47"/>
                <p:cNvSpPr>
                  <a:spLocks/>
                </p:cNvSpPr>
                <p:nvPr/>
              </p:nvSpPr>
              <p:spPr bwMode="auto">
                <a:xfrm>
                  <a:off x="7385052" y="3725865"/>
                  <a:ext cx="7938" cy="3175"/>
                </a:xfrm>
                <a:custGeom>
                  <a:avLst/>
                  <a:gdLst>
                    <a:gd name="T0" fmla="*/ 11 w 11"/>
                    <a:gd name="T1" fmla="*/ 0 h 3"/>
                    <a:gd name="T2" fmla="*/ 6 w 11"/>
                    <a:gd name="T3" fmla="*/ 1 h 3"/>
                    <a:gd name="T4" fmla="*/ 3 w 11"/>
                    <a:gd name="T5" fmla="*/ 2 h 3"/>
                    <a:gd name="T6" fmla="*/ 0 w 11"/>
                    <a:gd name="T7" fmla="*/ 3 h 3"/>
                    <a:gd name="T8" fmla="*/ 11 w 1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3">
                      <a:moveTo>
                        <a:pt x="11" y="0"/>
                      </a:moveTo>
                      <a:lnTo>
                        <a:pt x="6" y="1"/>
                      </a:lnTo>
                      <a:lnTo>
                        <a:pt x="3" y="2"/>
                      </a:lnTo>
                      <a:lnTo>
                        <a:pt x="0" y="3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9" name="Freeform 48"/>
                <p:cNvSpPr>
                  <a:spLocks/>
                </p:cNvSpPr>
                <p:nvPr/>
              </p:nvSpPr>
              <p:spPr bwMode="auto">
                <a:xfrm>
                  <a:off x="6978652" y="3808415"/>
                  <a:ext cx="6350" cy="4763"/>
                </a:xfrm>
                <a:custGeom>
                  <a:avLst/>
                  <a:gdLst>
                    <a:gd name="T0" fmla="*/ 9 w 9"/>
                    <a:gd name="T1" fmla="*/ 0 h 5"/>
                    <a:gd name="T2" fmla="*/ 8 w 9"/>
                    <a:gd name="T3" fmla="*/ 1 h 5"/>
                    <a:gd name="T4" fmla="*/ 8 w 9"/>
                    <a:gd name="T5" fmla="*/ 3 h 5"/>
                    <a:gd name="T6" fmla="*/ 8 w 9"/>
                    <a:gd name="T7" fmla="*/ 4 h 5"/>
                    <a:gd name="T8" fmla="*/ 8 w 9"/>
                    <a:gd name="T9" fmla="*/ 5 h 5"/>
                    <a:gd name="T10" fmla="*/ 7 w 9"/>
                    <a:gd name="T11" fmla="*/ 5 h 5"/>
                    <a:gd name="T12" fmla="*/ 6 w 9"/>
                    <a:gd name="T13" fmla="*/ 5 h 5"/>
                    <a:gd name="T14" fmla="*/ 4 w 9"/>
                    <a:gd name="T15" fmla="*/ 5 h 5"/>
                    <a:gd name="T16" fmla="*/ 0 w 9"/>
                    <a:gd name="T17" fmla="*/ 4 h 5"/>
                    <a:gd name="T18" fmla="*/ 9 w 9"/>
                    <a:gd name="T1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5">
                      <a:moveTo>
                        <a:pt x="9" y="0"/>
                      </a:moveTo>
                      <a:lnTo>
                        <a:pt x="8" y="1"/>
                      </a:lnTo>
                      <a:lnTo>
                        <a:pt x="8" y="3"/>
                      </a:lnTo>
                      <a:lnTo>
                        <a:pt x="8" y="4"/>
                      </a:lnTo>
                      <a:lnTo>
                        <a:pt x="8" y="5"/>
                      </a:lnTo>
                      <a:lnTo>
                        <a:pt x="7" y="5"/>
                      </a:lnTo>
                      <a:lnTo>
                        <a:pt x="6" y="5"/>
                      </a:lnTo>
                      <a:lnTo>
                        <a:pt x="4" y="5"/>
                      </a:lnTo>
                      <a:lnTo>
                        <a:pt x="0" y="4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0" name="Freeform 49"/>
                <p:cNvSpPr>
                  <a:spLocks/>
                </p:cNvSpPr>
                <p:nvPr/>
              </p:nvSpPr>
              <p:spPr bwMode="auto">
                <a:xfrm>
                  <a:off x="7421564" y="3232152"/>
                  <a:ext cx="3175" cy="11113"/>
                </a:xfrm>
                <a:custGeom>
                  <a:avLst/>
                  <a:gdLst>
                    <a:gd name="T0" fmla="*/ 0 w 5"/>
                    <a:gd name="T1" fmla="*/ 0 h 15"/>
                    <a:gd name="T2" fmla="*/ 3 w 5"/>
                    <a:gd name="T3" fmla="*/ 0 h 15"/>
                    <a:gd name="T4" fmla="*/ 4 w 5"/>
                    <a:gd name="T5" fmla="*/ 2 h 15"/>
                    <a:gd name="T6" fmla="*/ 5 w 5"/>
                    <a:gd name="T7" fmla="*/ 3 h 15"/>
                    <a:gd name="T8" fmla="*/ 5 w 5"/>
                    <a:gd name="T9" fmla="*/ 6 h 15"/>
                    <a:gd name="T10" fmla="*/ 5 w 5"/>
                    <a:gd name="T11" fmla="*/ 8 h 15"/>
                    <a:gd name="T12" fmla="*/ 4 w 5"/>
                    <a:gd name="T13" fmla="*/ 12 h 15"/>
                    <a:gd name="T14" fmla="*/ 4 w 5"/>
                    <a:gd name="T15" fmla="*/ 15 h 15"/>
                    <a:gd name="T16" fmla="*/ 3 w 5"/>
                    <a:gd name="T17" fmla="*/ 12 h 15"/>
                    <a:gd name="T18" fmla="*/ 1 w 5"/>
                    <a:gd name="T19" fmla="*/ 6 h 15"/>
                    <a:gd name="T20" fmla="*/ 0 w 5"/>
                    <a:gd name="T2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" h="15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4" y="2"/>
                      </a:lnTo>
                      <a:lnTo>
                        <a:pt x="5" y="3"/>
                      </a:lnTo>
                      <a:lnTo>
                        <a:pt x="5" y="6"/>
                      </a:lnTo>
                      <a:lnTo>
                        <a:pt x="5" y="8"/>
                      </a:lnTo>
                      <a:lnTo>
                        <a:pt x="4" y="12"/>
                      </a:lnTo>
                      <a:lnTo>
                        <a:pt x="4" y="15"/>
                      </a:lnTo>
                      <a:lnTo>
                        <a:pt x="3" y="12"/>
                      </a:lnTo>
                      <a:lnTo>
                        <a:pt x="1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1" name="Freeform 50"/>
                <p:cNvSpPr>
                  <a:spLocks/>
                </p:cNvSpPr>
                <p:nvPr/>
              </p:nvSpPr>
              <p:spPr bwMode="auto">
                <a:xfrm>
                  <a:off x="7153277" y="3770315"/>
                  <a:ext cx="3175" cy="3175"/>
                </a:xfrm>
                <a:custGeom>
                  <a:avLst/>
                  <a:gdLst>
                    <a:gd name="T0" fmla="*/ 3 w 3"/>
                    <a:gd name="T1" fmla="*/ 0 h 5"/>
                    <a:gd name="T2" fmla="*/ 3 w 3"/>
                    <a:gd name="T3" fmla="*/ 2 h 5"/>
                    <a:gd name="T4" fmla="*/ 2 w 3"/>
                    <a:gd name="T5" fmla="*/ 3 h 5"/>
                    <a:gd name="T6" fmla="*/ 0 w 3"/>
                    <a:gd name="T7" fmla="*/ 5 h 5"/>
                    <a:gd name="T8" fmla="*/ 0 w 3"/>
                    <a:gd name="T9" fmla="*/ 3 h 5"/>
                    <a:gd name="T10" fmla="*/ 1 w 3"/>
                    <a:gd name="T11" fmla="*/ 2 h 5"/>
                    <a:gd name="T12" fmla="*/ 3 w 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5">
                      <a:moveTo>
                        <a:pt x="3" y="0"/>
                      </a:moveTo>
                      <a:lnTo>
                        <a:pt x="3" y="2"/>
                      </a:lnTo>
                      <a:lnTo>
                        <a:pt x="2" y="3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2" name="Freeform 51"/>
                <p:cNvSpPr>
                  <a:spLocks/>
                </p:cNvSpPr>
                <p:nvPr/>
              </p:nvSpPr>
              <p:spPr bwMode="auto">
                <a:xfrm>
                  <a:off x="7424739" y="3243265"/>
                  <a:ext cx="6350" cy="12700"/>
                </a:xfrm>
                <a:custGeom>
                  <a:avLst/>
                  <a:gdLst>
                    <a:gd name="T0" fmla="*/ 0 w 7"/>
                    <a:gd name="T1" fmla="*/ 0 h 14"/>
                    <a:gd name="T2" fmla="*/ 2 w 7"/>
                    <a:gd name="T3" fmla="*/ 4 h 14"/>
                    <a:gd name="T4" fmla="*/ 5 w 7"/>
                    <a:gd name="T5" fmla="*/ 8 h 14"/>
                    <a:gd name="T6" fmla="*/ 7 w 7"/>
                    <a:gd name="T7" fmla="*/ 11 h 14"/>
                    <a:gd name="T8" fmla="*/ 7 w 7"/>
                    <a:gd name="T9" fmla="*/ 13 h 14"/>
                    <a:gd name="T10" fmla="*/ 7 w 7"/>
                    <a:gd name="T11" fmla="*/ 14 h 14"/>
                    <a:gd name="T12" fmla="*/ 4 w 7"/>
                    <a:gd name="T13" fmla="*/ 13 h 14"/>
                    <a:gd name="T14" fmla="*/ 2 w 7"/>
                    <a:gd name="T15" fmla="*/ 10 h 14"/>
                    <a:gd name="T16" fmla="*/ 1 w 7"/>
                    <a:gd name="T17" fmla="*/ 7 h 14"/>
                    <a:gd name="T18" fmla="*/ 0 w 7"/>
                    <a:gd name="T19" fmla="*/ 3 h 14"/>
                    <a:gd name="T20" fmla="*/ 0 w 7"/>
                    <a:gd name="T2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1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5" y="8"/>
                      </a:lnTo>
                      <a:lnTo>
                        <a:pt x="7" y="11"/>
                      </a:lnTo>
                      <a:lnTo>
                        <a:pt x="7" y="13"/>
                      </a:lnTo>
                      <a:lnTo>
                        <a:pt x="7" y="14"/>
                      </a:lnTo>
                      <a:lnTo>
                        <a:pt x="4" y="13"/>
                      </a:lnTo>
                      <a:lnTo>
                        <a:pt x="2" y="10"/>
                      </a:lnTo>
                      <a:lnTo>
                        <a:pt x="1" y="7"/>
                      </a:lnTo>
                      <a:lnTo>
                        <a:pt x="0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3" name="Freeform 52"/>
                <p:cNvSpPr>
                  <a:spLocks/>
                </p:cNvSpPr>
                <p:nvPr/>
              </p:nvSpPr>
              <p:spPr bwMode="auto">
                <a:xfrm>
                  <a:off x="6746877" y="3316290"/>
                  <a:ext cx="0" cy="1588"/>
                </a:xfrm>
                <a:custGeom>
                  <a:avLst/>
                  <a:gdLst>
                    <a:gd name="T0" fmla="*/ 1 w 1"/>
                    <a:gd name="T1" fmla="*/ 0 h 3"/>
                    <a:gd name="T2" fmla="*/ 1 w 1"/>
                    <a:gd name="T3" fmla="*/ 0 h 3"/>
                    <a:gd name="T4" fmla="*/ 1 w 1"/>
                    <a:gd name="T5" fmla="*/ 1 h 3"/>
                    <a:gd name="T6" fmla="*/ 0 w 1"/>
                    <a:gd name="T7" fmla="*/ 3 h 3"/>
                    <a:gd name="T8" fmla="*/ 0 w 1"/>
                    <a:gd name="T9" fmla="*/ 1 h 3"/>
                    <a:gd name="T10" fmla="*/ 1 w 1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4" name="Freeform 53"/>
                <p:cNvSpPr>
                  <a:spLocks/>
                </p:cNvSpPr>
                <p:nvPr/>
              </p:nvSpPr>
              <p:spPr bwMode="auto">
                <a:xfrm>
                  <a:off x="6861177" y="3200402"/>
                  <a:ext cx="4763" cy="3175"/>
                </a:xfrm>
                <a:custGeom>
                  <a:avLst/>
                  <a:gdLst>
                    <a:gd name="T0" fmla="*/ 4 w 4"/>
                    <a:gd name="T1" fmla="*/ 0 h 6"/>
                    <a:gd name="T2" fmla="*/ 2 w 4"/>
                    <a:gd name="T3" fmla="*/ 3 h 6"/>
                    <a:gd name="T4" fmla="*/ 1 w 4"/>
                    <a:gd name="T5" fmla="*/ 6 h 6"/>
                    <a:gd name="T6" fmla="*/ 0 w 4"/>
                    <a:gd name="T7" fmla="*/ 6 h 6"/>
                    <a:gd name="T8" fmla="*/ 2 w 4"/>
                    <a:gd name="T9" fmla="*/ 5 h 6"/>
                    <a:gd name="T10" fmla="*/ 3 w 4"/>
                    <a:gd name="T11" fmla="*/ 2 h 6"/>
                    <a:gd name="T12" fmla="*/ 4 w 4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6">
                      <a:moveTo>
                        <a:pt x="4" y="0"/>
                      </a:moveTo>
                      <a:lnTo>
                        <a:pt x="2" y="3"/>
                      </a:lnTo>
                      <a:lnTo>
                        <a:pt x="1" y="6"/>
                      </a:lnTo>
                      <a:lnTo>
                        <a:pt x="0" y="6"/>
                      </a:lnTo>
                      <a:lnTo>
                        <a:pt x="2" y="5"/>
                      </a:lnTo>
                      <a:lnTo>
                        <a:pt x="3" y="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5" name="Freeform 54"/>
                <p:cNvSpPr>
                  <a:spLocks/>
                </p:cNvSpPr>
                <p:nvPr/>
              </p:nvSpPr>
              <p:spPr bwMode="auto">
                <a:xfrm>
                  <a:off x="7359652" y="3157540"/>
                  <a:ext cx="1588" cy="0"/>
                </a:xfrm>
                <a:custGeom>
                  <a:avLst/>
                  <a:gdLst>
                    <a:gd name="T0" fmla="*/ 0 w 2"/>
                    <a:gd name="T1" fmla="*/ 0 h 1"/>
                    <a:gd name="T2" fmla="*/ 1 w 2"/>
                    <a:gd name="T3" fmla="*/ 1 h 1"/>
                    <a:gd name="T4" fmla="*/ 2 w 2"/>
                    <a:gd name="T5" fmla="*/ 1 h 1"/>
                    <a:gd name="T6" fmla="*/ 1 w 2"/>
                    <a:gd name="T7" fmla="*/ 1 h 1"/>
                    <a:gd name="T8" fmla="*/ 1 w 2"/>
                    <a:gd name="T9" fmla="*/ 1 h 1"/>
                    <a:gd name="T10" fmla="*/ 0 w 2"/>
                    <a:gd name="T11" fmla="*/ 1 h 1"/>
                    <a:gd name="T12" fmla="*/ 0 w 2"/>
                    <a:gd name="T1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6" name="Freeform 55"/>
                <p:cNvSpPr>
                  <a:spLocks/>
                </p:cNvSpPr>
                <p:nvPr/>
              </p:nvSpPr>
              <p:spPr bwMode="auto">
                <a:xfrm>
                  <a:off x="7362827" y="3130552"/>
                  <a:ext cx="3175" cy="1588"/>
                </a:xfrm>
                <a:custGeom>
                  <a:avLst/>
                  <a:gdLst>
                    <a:gd name="T0" fmla="*/ 4 w 4"/>
                    <a:gd name="T1" fmla="*/ 0 h 2"/>
                    <a:gd name="T2" fmla="*/ 2 w 4"/>
                    <a:gd name="T3" fmla="*/ 1 h 2"/>
                    <a:gd name="T4" fmla="*/ 0 w 4"/>
                    <a:gd name="T5" fmla="*/ 2 h 2"/>
                    <a:gd name="T6" fmla="*/ 2 w 4"/>
                    <a:gd name="T7" fmla="*/ 1 h 2"/>
                    <a:gd name="T8" fmla="*/ 4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7" name="Freeform 56"/>
                <p:cNvSpPr>
                  <a:spLocks/>
                </p:cNvSpPr>
                <p:nvPr/>
              </p:nvSpPr>
              <p:spPr bwMode="auto">
                <a:xfrm>
                  <a:off x="7477127" y="3273427"/>
                  <a:ext cx="0" cy="0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8" name="Freeform 57"/>
                <p:cNvSpPr>
                  <a:spLocks/>
                </p:cNvSpPr>
                <p:nvPr/>
              </p:nvSpPr>
              <p:spPr bwMode="auto">
                <a:xfrm>
                  <a:off x="7359652" y="3152777"/>
                  <a:ext cx="1588" cy="4763"/>
                </a:xfrm>
                <a:custGeom>
                  <a:avLst/>
                  <a:gdLst>
                    <a:gd name="T0" fmla="*/ 0 w 2"/>
                    <a:gd name="T1" fmla="*/ 0 h 6"/>
                    <a:gd name="T2" fmla="*/ 1 w 2"/>
                    <a:gd name="T3" fmla="*/ 2 h 6"/>
                    <a:gd name="T4" fmla="*/ 1 w 2"/>
                    <a:gd name="T5" fmla="*/ 4 h 6"/>
                    <a:gd name="T6" fmla="*/ 2 w 2"/>
                    <a:gd name="T7" fmla="*/ 6 h 6"/>
                    <a:gd name="T8" fmla="*/ 1 w 2"/>
                    <a:gd name="T9" fmla="*/ 3 h 6"/>
                    <a:gd name="T10" fmla="*/ 0 w 2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6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1" y="4"/>
                      </a:lnTo>
                      <a:lnTo>
                        <a:pt x="2" y="6"/>
                      </a:lnTo>
                      <a:lnTo>
                        <a:pt x="1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9" name="Freeform 58"/>
                <p:cNvSpPr>
                  <a:spLocks/>
                </p:cNvSpPr>
                <p:nvPr/>
              </p:nvSpPr>
              <p:spPr bwMode="auto">
                <a:xfrm>
                  <a:off x="7356477" y="3154365"/>
                  <a:ext cx="1588" cy="1588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1 h 2"/>
                    <a:gd name="T6" fmla="*/ 0 w 2"/>
                    <a:gd name="T7" fmla="*/ 1 h 2"/>
                    <a:gd name="T8" fmla="*/ 0 w 2"/>
                    <a:gd name="T9" fmla="*/ 0 h 2"/>
                    <a:gd name="T10" fmla="*/ 0 w 2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0" name="Freeform 59"/>
                <p:cNvSpPr>
                  <a:spLocks/>
                </p:cNvSpPr>
                <p:nvPr/>
              </p:nvSpPr>
              <p:spPr bwMode="auto">
                <a:xfrm>
                  <a:off x="7361239" y="3157540"/>
                  <a:ext cx="3175" cy="4763"/>
                </a:xfrm>
                <a:custGeom>
                  <a:avLst/>
                  <a:gdLst>
                    <a:gd name="T0" fmla="*/ 0 w 4"/>
                    <a:gd name="T1" fmla="*/ 0 h 5"/>
                    <a:gd name="T2" fmla="*/ 2 w 4"/>
                    <a:gd name="T3" fmla="*/ 2 h 5"/>
                    <a:gd name="T4" fmla="*/ 4 w 4"/>
                    <a:gd name="T5" fmla="*/ 5 h 5"/>
                    <a:gd name="T6" fmla="*/ 2 w 4"/>
                    <a:gd name="T7" fmla="*/ 3 h 5"/>
                    <a:gd name="T8" fmla="*/ 1 w 4"/>
                    <a:gd name="T9" fmla="*/ 2 h 5"/>
                    <a:gd name="T10" fmla="*/ 0 w 4"/>
                    <a:gd name="T11" fmla="*/ 1 h 5"/>
                    <a:gd name="T12" fmla="*/ 0 w 4"/>
                    <a:gd name="T13" fmla="*/ 1 h 5"/>
                    <a:gd name="T14" fmla="*/ 0 w 4"/>
                    <a:gd name="T1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5"/>
                      </a:lnTo>
                      <a:lnTo>
                        <a:pt x="2" y="3"/>
                      </a:ln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1" name="Freeform 60"/>
                <p:cNvSpPr>
                  <a:spLocks/>
                </p:cNvSpPr>
                <p:nvPr/>
              </p:nvSpPr>
              <p:spPr bwMode="auto">
                <a:xfrm>
                  <a:off x="6784977" y="3622677"/>
                  <a:ext cx="3175" cy="1588"/>
                </a:xfrm>
                <a:custGeom>
                  <a:avLst/>
                  <a:gdLst>
                    <a:gd name="T0" fmla="*/ 0 w 4"/>
                    <a:gd name="T1" fmla="*/ 0 h 2"/>
                    <a:gd name="T2" fmla="*/ 2 w 4"/>
                    <a:gd name="T3" fmla="*/ 0 h 2"/>
                    <a:gd name="T4" fmla="*/ 4 w 4"/>
                    <a:gd name="T5" fmla="*/ 1 h 2"/>
                    <a:gd name="T6" fmla="*/ 3 w 4"/>
                    <a:gd name="T7" fmla="*/ 2 h 2"/>
                    <a:gd name="T8" fmla="*/ 2 w 4"/>
                    <a:gd name="T9" fmla="*/ 1 h 2"/>
                    <a:gd name="T10" fmla="*/ 0 w 4"/>
                    <a:gd name="T11" fmla="*/ 0 h 2"/>
                    <a:gd name="T12" fmla="*/ 0 w 4"/>
                    <a:gd name="T13" fmla="*/ 0 h 2"/>
                    <a:gd name="T14" fmla="*/ 0 w 4"/>
                    <a:gd name="T1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3" y="2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2" name="Freeform 61"/>
                <p:cNvSpPr>
                  <a:spLocks/>
                </p:cNvSpPr>
                <p:nvPr/>
              </p:nvSpPr>
              <p:spPr bwMode="auto">
                <a:xfrm>
                  <a:off x="7507289" y="3552827"/>
                  <a:ext cx="0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3" name="Freeform 62"/>
                <p:cNvSpPr>
                  <a:spLocks/>
                </p:cNvSpPr>
                <p:nvPr/>
              </p:nvSpPr>
              <p:spPr bwMode="auto">
                <a:xfrm>
                  <a:off x="7491414" y="3552827"/>
                  <a:ext cx="15875" cy="15875"/>
                </a:xfrm>
                <a:custGeom>
                  <a:avLst/>
                  <a:gdLst>
                    <a:gd name="T0" fmla="*/ 0 w 20"/>
                    <a:gd name="T1" fmla="*/ 0 h 20"/>
                    <a:gd name="T2" fmla="*/ 20 w 20"/>
                    <a:gd name="T3" fmla="*/ 1 h 20"/>
                    <a:gd name="T4" fmla="*/ 18 w 20"/>
                    <a:gd name="T5" fmla="*/ 5 h 20"/>
                    <a:gd name="T6" fmla="*/ 17 w 20"/>
                    <a:gd name="T7" fmla="*/ 9 h 20"/>
                    <a:gd name="T8" fmla="*/ 17 w 20"/>
                    <a:gd name="T9" fmla="*/ 13 h 20"/>
                    <a:gd name="T10" fmla="*/ 20 w 20"/>
                    <a:gd name="T11" fmla="*/ 20 h 20"/>
                    <a:gd name="T12" fmla="*/ 0 w 20"/>
                    <a:gd name="T13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20">
                      <a:moveTo>
                        <a:pt x="0" y="0"/>
                      </a:moveTo>
                      <a:lnTo>
                        <a:pt x="20" y="1"/>
                      </a:lnTo>
                      <a:lnTo>
                        <a:pt x="18" y="5"/>
                      </a:lnTo>
                      <a:lnTo>
                        <a:pt x="17" y="9"/>
                      </a:lnTo>
                      <a:lnTo>
                        <a:pt x="17" y="13"/>
                      </a:lnTo>
                      <a:lnTo>
                        <a:pt x="20" y="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4" name="Freeform 63"/>
                <p:cNvSpPr>
                  <a:spLocks noEditPoints="1"/>
                </p:cNvSpPr>
                <p:nvPr/>
              </p:nvSpPr>
              <p:spPr bwMode="auto">
                <a:xfrm>
                  <a:off x="6810143" y="3175610"/>
                  <a:ext cx="695002" cy="629072"/>
                </a:xfrm>
                <a:custGeom>
                  <a:avLst/>
                  <a:gdLst>
                    <a:gd name="T0" fmla="*/ 827 w 1012"/>
                    <a:gd name="T1" fmla="*/ 743 h 916"/>
                    <a:gd name="T2" fmla="*/ 784 w 1012"/>
                    <a:gd name="T3" fmla="*/ 19 h 916"/>
                    <a:gd name="T4" fmla="*/ 813 w 1012"/>
                    <a:gd name="T5" fmla="*/ 20 h 916"/>
                    <a:gd name="T6" fmla="*/ 831 w 1012"/>
                    <a:gd name="T7" fmla="*/ 65 h 916"/>
                    <a:gd name="T8" fmla="*/ 912 w 1012"/>
                    <a:gd name="T9" fmla="*/ 135 h 916"/>
                    <a:gd name="T10" fmla="*/ 916 w 1012"/>
                    <a:gd name="T11" fmla="*/ 135 h 916"/>
                    <a:gd name="T12" fmla="*/ 960 w 1012"/>
                    <a:gd name="T13" fmla="*/ 233 h 916"/>
                    <a:gd name="T14" fmla="*/ 963 w 1012"/>
                    <a:gd name="T15" fmla="*/ 257 h 916"/>
                    <a:gd name="T16" fmla="*/ 986 w 1012"/>
                    <a:gd name="T17" fmla="*/ 305 h 916"/>
                    <a:gd name="T18" fmla="*/ 1009 w 1012"/>
                    <a:gd name="T19" fmla="*/ 396 h 916"/>
                    <a:gd name="T20" fmla="*/ 967 w 1012"/>
                    <a:gd name="T21" fmla="*/ 395 h 916"/>
                    <a:gd name="T22" fmla="*/ 981 w 1012"/>
                    <a:gd name="T23" fmla="*/ 501 h 916"/>
                    <a:gd name="T24" fmla="*/ 965 w 1012"/>
                    <a:gd name="T25" fmla="*/ 542 h 916"/>
                    <a:gd name="T26" fmla="*/ 919 w 1012"/>
                    <a:gd name="T27" fmla="*/ 629 h 916"/>
                    <a:gd name="T28" fmla="*/ 896 w 1012"/>
                    <a:gd name="T29" fmla="*/ 667 h 916"/>
                    <a:gd name="T30" fmla="*/ 875 w 1012"/>
                    <a:gd name="T31" fmla="*/ 683 h 916"/>
                    <a:gd name="T32" fmla="*/ 817 w 1012"/>
                    <a:gd name="T33" fmla="*/ 735 h 916"/>
                    <a:gd name="T34" fmla="*/ 776 w 1012"/>
                    <a:gd name="T35" fmla="*/ 808 h 916"/>
                    <a:gd name="T36" fmla="*/ 722 w 1012"/>
                    <a:gd name="T37" fmla="*/ 847 h 916"/>
                    <a:gd name="T38" fmla="*/ 675 w 1012"/>
                    <a:gd name="T39" fmla="*/ 880 h 916"/>
                    <a:gd name="T40" fmla="*/ 625 w 1012"/>
                    <a:gd name="T41" fmla="*/ 905 h 916"/>
                    <a:gd name="T42" fmla="*/ 567 w 1012"/>
                    <a:gd name="T43" fmla="*/ 881 h 916"/>
                    <a:gd name="T44" fmla="*/ 483 w 1012"/>
                    <a:gd name="T45" fmla="*/ 905 h 916"/>
                    <a:gd name="T46" fmla="*/ 434 w 1012"/>
                    <a:gd name="T47" fmla="*/ 903 h 916"/>
                    <a:gd name="T48" fmla="*/ 375 w 1012"/>
                    <a:gd name="T49" fmla="*/ 889 h 916"/>
                    <a:gd name="T50" fmla="*/ 259 w 1012"/>
                    <a:gd name="T51" fmla="*/ 855 h 916"/>
                    <a:gd name="T52" fmla="*/ 215 w 1012"/>
                    <a:gd name="T53" fmla="*/ 827 h 916"/>
                    <a:gd name="T54" fmla="*/ 209 w 1012"/>
                    <a:gd name="T55" fmla="*/ 802 h 916"/>
                    <a:gd name="T56" fmla="*/ 123 w 1012"/>
                    <a:gd name="T57" fmla="*/ 753 h 916"/>
                    <a:gd name="T58" fmla="*/ 93 w 1012"/>
                    <a:gd name="T59" fmla="*/ 733 h 916"/>
                    <a:gd name="T60" fmla="*/ 58 w 1012"/>
                    <a:gd name="T61" fmla="*/ 664 h 916"/>
                    <a:gd name="T62" fmla="*/ 66 w 1012"/>
                    <a:gd name="T63" fmla="*/ 645 h 916"/>
                    <a:gd name="T64" fmla="*/ 30 w 1012"/>
                    <a:gd name="T65" fmla="*/ 586 h 916"/>
                    <a:gd name="T66" fmla="*/ 13 w 1012"/>
                    <a:gd name="T67" fmla="*/ 525 h 916"/>
                    <a:gd name="T68" fmla="*/ 3 w 1012"/>
                    <a:gd name="T69" fmla="*/ 454 h 916"/>
                    <a:gd name="T70" fmla="*/ 2 w 1012"/>
                    <a:gd name="T71" fmla="*/ 274 h 916"/>
                    <a:gd name="T72" fmla="*/ 25 w 1012"/>
                    <a:gd name="T73" fmla="*/ 226 h 916"/>
                    <a:gd name="T74" fmla="*/ 45 w 1012"/>
                    <a:gd name="T75" fmla="*/ 161 h 916"/>
                    <a:gd name="T76" fmla="*/ 150 w 1012"/>
                    <a:gd name="T77" fmla="*/ 56 h 916"/>
                    <a:gd name="T78" fmla="*/ 151 w 1012"/>
                    <a:gd name="T79" fmla="*/ 117 h 916"/>
                    <a:gd name="T80" fmla="*/ 80 w 1012"/>
                    <a:gd name="T81" fmla="*/ 280 h 916"/>
                    <a:gd name="T82" fmla="*/ 61 w 1012"/>
                    <a:gd name="T83" fmla="*/ 400 h 916"/>
                    <a:gd name="T84" fmla="*/ 69 w 1012"/>
                    <a:gd name="T85" fmla="*/ 517 h 916"/>
                    <a:gd name="T86" fmla="*/ 89 w 1012"/>
                    <a:gd name="T87" fmla="*/ 583 h 916"/>
                    <a:gd name="T88" fmla="*/ 99 w 1012"/>
                    <a:gd name="T89" fmla="*/ 610 h 916"/>
                    <a:gd name="T90" fmla="*/ 196 w 1012"/>
                    <a:gd name="T91" fmla="*/ 752 h 916"/>
                    <a:gd name="T92" fmla="*/ 205 w 1012"/>
                    <a:gd name="T93" fmla="*/ 748 h 916"/>
                    <a:gd name="T94" fmla="*/ 382 w 1012"/>
                    <a:gd name="T95" fmla="*/ 823 h 916"/>
                    <a:gd name="T96" fmla="*/ 533 w 1012"/>
                    <a:gd name="T97" fmla="*/ 825 h 916"/>
                    <a:gd name="T98" fmla="*/ 612 w 1012"/>
                    <a:gd name="T99" fmla="*/ 815 h 916"/>
                    <a:gd name="T100" fmla="*/ 661 w 1012"/>
                    <a:gd name="T101" fmla="*/ 812 h 916"/>
                    <a:gd name="T102" fmla="*/ 739 w 1012"/>
                    <a:gd name="T103" fmla="*/ 768 h 916"/>
                    <a:gd name="T104" fmla="*/ 798 w 1012"/>
                    <a:gd name="T105" fmla="*/ 721 h 916"/>
                    <a:gd name="T106" fmla="*/ 826 w 1012"/>
                    <a:gd name="T107" fmla="*/ 664 h 916"/>
                    <a:gd name="T108" fmla="*/ 902 w 1012"/>
                    <a:gd name="T109" fmla="*/ 574 h 916"/>
                    <a:gd name="T110" fmla="*/ 931 w 1012"/>
                    <a:gd name="T111" fmla="*/ 493 h 916"/>
                    <a:gd name="T112" fmla="*/ 928 w 1012"/>
                    <a:gd name="T113" fmla="*/ 424 h 916"/>
                    <a:gd name="T114" fmla="*/ 930 w 1012"/>
                    <a:gd name="T115" fmla="*/ 319 h 916"/>
                    <a:gd name="T116" fmla="*/ 839 w 1012"/>
                    <a:gd name="T117" fmla="*/ 117 h 916"/>
                    <a:gd name="T118" fmla="*/ 801 w 1012"/>
                    <a:gd name="T119" fmla="*/ 54 h 916"/>
                    <a:gd name="T120" fmla="*/ 770 w 1012"/>
                    <a:gd name="T121" fmla="*/ 44 h 916"/>
                    <a:gd name="T122" fmla="*/ 740 w 1012"/>
                    <a:gd name="T123" fmla="*/ 9 h 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012" h="916">
                      <a:moveTo>
                        <a:pt x="530" y="895"/>
                      </a:moveTo>
                      <a:lnTo>
                        <a:pt x="529" y="895"/>
                      </a:lnTo>
                      <a:lnTo>
                        <a:pt x="528" y="895"/>
                      </a:lnTo>
                      <a:lnTo>
                        <a:pt x="530" y="895"/>
                      </a:lnTo>
                      <a:close/>
                      <a:moveTo>
                        <a:pt x="599" y="881"/>
                      </a:moveTo>
                      <a:lnTo>
                        <a:pt x="597" y="881"/>
                      </a:lnTo>
                      <a:lnTo>
                        <a:pt x="595" y="883"/>
                      </a:lnTo>
                      <a:lnTo>
                        <a:pt x="594" y="885"/>
                      </a:lnTo>
                      <a:lnTo>
                        <a:pt x="593" y="888"/>
                      </a:lnTo>
                      <a:lnTo>
                        <a:pt x="595" y="889"/>
                      </a:lnTo>
                      <a:lnTo>
                        <a:pt x="598" y="889"/>
                      </a:lnTo>
                      <a:lnTo>
                        <a:pt x="600" y="888"/>
                      </a:lnTo>
                      <a:lnTo>
                        <a:pt x="602" y="886"/>
                      </a:lnTo>
                      <a:lnTo>
                        <a:pt x="604" y="885"/>
                      </a:lnTo>
                      <a:lnTo>
                        <a:pt x="605" y="884"/>
                      </a:lnTo>
                      <a:lnTo>
                        <a:pt x="603" y="883"/>
                      </a:lnTo>
                      <a:lnTo>
                        <a:pt x="601" y="881"/>
                      </a:lnTo>
                      <a:lnTo>
                        <a:pt x="599" y="881"/>
                      </a:lnTo>
                      <a:close/>
                      <a:moveTo>
                        <a:pt x="103" y="748"/>
                      </a:moveTo>
                      <a:lnTo>
                        <a:pt x="106" y="751"/>
                      </a:lnTo>
                      <a:lnTo>
                        <a:pt x="105" y="749"/>
                      </a:lnTo>
                      <a:lnTo>
                        <a:pt x="103" y="748"/>
                      </a:lnTo>
                      <a:close/>
                      <a:moveTo>
                        <a:pt x="836" y="736"/>
                      </a:moveTo>
                      <a:lnTo>
                        <a:pt x="832" y="738"/>
                      </a:lnTo>
                      <a:lnTo>
                        <a:pt x="829" y="740"/>
                      </a:lnTo>
                      <a:lnTo>
                        <a:pt x="827" y="743"/>
                      </a:lnTo>
                      <a:lnTo>
                        <a:pt x="831" y="742"/>
                      </a:lnTo>
                      <a:lnTo>
                        <a:pt x="833" y="741"/>
                      </a:lnTo>
                      <a:lnTo>
                        <a:pt x="835" y="739"/>
                      </a:lnTo>
                      <a:lnTo>
                        <a:pt x="836" y="736"/>
                      </a:lnTo>
                      <a:close/>
                      <a:moveTo>
                        <a:pt x="87" y="575"/>
                      </a:moveTo>
                      <a:lnTo>
                        <a:pt x="86" y="575"/>
                      </a:lnTo>
                      <a:lnTo>
                        <a:pt x="86" y="576"/>
                      </a:lnTo>
                      <a:lnTo>
                        <a:pt x="87" y="577"/>
                      </a:lnTo>
                      <a:lnTo>
                        <a:pt x="89" y="579"/>
                      </a:lnTo>
                      <a:lnTo>
                        <a:pt x="90" y="576"/>
                      </a:lnTo>
                      <a:lnTo>
                        <a:pt x="89" y="575"/>
                      </a:lnTo>
                      <a:lnTo>
                        <a:pt x="87" y="575"/>
                      </a:lnTo>
                      <a:close/>
                      <a:moveTo>
                        <a:pt x="816" y="82"/>
                      </a:moveTo>
                      <a:lnTo>
                        <a:pt x="817" y="84"/>
                      </a:lnTo>
                      <a:lnTo>
                        <a:pt x="818" y="85"/>
                      </a:lnTo>
                      <a:lnTo>
                        <a:pt x="818" y="86"/>
                      </a:lnTo>
                      <a:lnTo>
                        <a:pt x="818" y="86"/>
                      </a:lnTo>
                      <a:lnTo>
                        <a:pt x="817" y="84"/>
                      </a:lnTo>
                      <a:lnTo>
                        <a:pt x="817" y="82"/>
                      </a:lnTo>
                      <a:lnTo>
                        <a:pt x="816" y="82"/>
                      </a:lnTo>
                      <a:close/>
                      <a:moveTo>
                        <a:pt x="768" y="0"/>
                      </a:moveTo>
                      <a:lnTo>
                        <a:pt x="773" y="3"/>
                      </a:lnTo>
                      <a:lnTo>
                        <a:pt x="776" y="8"/>
                      </a:lnTo>
                      <a:lnTo>
                        <a:pt x="778" y="13"/>
                      </a:lnTo>
                      <a:lnTo>
                        <a:pt x="781" y="17"/>
                      </a:lnTo>
                      <a:lnTo>
                        <a:pt x="784" y="19"/>
                      </a:lnTo>
                      <a:lnTo>
                        <a:pt x="782" y="18"/>
                      </a:lnTo>
                      <a:lnTo>
                        <a:pt x="780" y="17"/>
                      </a:lnTo>
                      <a:lnTo>
                        <a:pt x="777" y="15"/>
                      </a:lnTo>
                      <a:lnTo>
                        <a:pt x="776" y="13"/>
                      </a:lnTo>
                      <a:lnTo>
                        <a:pt x="776" y="10"/>
                      </a:lnTo>
                      <a:lnTo>
                        <a:pt x="776" y="8"/>
                      </a:lnTo>
                      <a:lnTo>
                        <a:pt x="772" y="18"/>
                      </a:lnTo>
                      <a:lnTo>
                        <a:pt x="778" y="25"/>
                      </a:lnTo>
                      <a:lnTo>
                        <a:pt x="787" y="29"/>
                      </a:lnTo>
                      <a:lnTo>
                        <a:pt x="795" y="32"/>
                      </a:lnTo>
                      <a:lnTo>
                        <a:pt x="804" y="34"/>
                      </a:lnTo>
                      <a:lnTo>
                        <a:pt x="803" y="32"/>
                      </a:lnTo>
                      <a:lnTo>
                        <a:pt x="803" y="30"/>
                      </a:lnTo>
                      <a:lnTo>
                        <a:pt x="804" y="30"/>
                      </a:lnTo>
                      <a:lnTo>
                        <a:pt x="805" y="30"/>
                      </a:lnTo>
                      <a:lnTo>
                        <a:pt x="807" y="30"/>
                      </a:lnTo>
                      <a:lnTo>
                        <a:pt x="808" y="32"/>
                      </a:lnTo>
                      <a:lnTo>
                        <a:pt x="811" y="32"/>
                      </a:lnTo>
                      <a:lnTo>
                        <a:pt x="813" y="32"/>
                      </a:lnTo>
                      <a:lnTo>
                        <a:pt x="814" y="32"/>
                      </a:lnTo>
                      <a:lnTo>
                        <a:pt x="815" y="30"/>
                      </a:lnTo>
                      <a:lnTo>
                        <a:pt x="816" y="28"/>
                      </a:lnTo>
                      <a:lnTo>
                        <a:pt x="809" y="24"/>
                      </a:lnTo>
                      <a:lnTo>
                        <a:pt x="809" y="21"/>
                      </a:lnTo>
                      <a:lnTo>
                        <a:pt x="811" y="20"/>
                      </a:lnTo>
                      <a:lnTo>
                        <a:pt x="813" y="20"/>
                      </a:lnTo>
                      <a:lnTo>
                        <a:pt x="815" y="20"/>
                      </a:lnTo>
                      <a:lnTo>
                        <a:pt x="817" y="21"/>
                      </a:lnTo>
                      <a:lnTo>
                        <a:pt x="819" y="21"/>
                      </a:lnTo>
                      <a:lnTo>
                        <a:pt x="822" y="23"/>
                      </a:lnTo>
                      <a:lnTo>
                        <a:pt x="829" y="34"/>
                      </a:lnTo>
                      <a:lnTo>
                        <a:pt x="838" y="46"/>
                      </a:lnTo>
                      <a:lnTo>
                        <a:pt x="848" y="58"/>
                      </a:lnTo>
                      <a:lnTo>
                        <a:pt x="855" y="67"/>
                      </a:lnTo>
                      <a:lnTo>
                        <a:pt x="861" y="75"/>
                      </a:lnTo>
                      <a:lnTo>
                        <a:pt x="864" y="82"/>
                      </a:lnTo>
                      <a:lnTo>
                        <a:pt x="865" y="87"/>
                      </a:lnTo>
                      <a:lnTo>
                        <a:pt x="864" y="84"/>
                      </a:lnTo>
                      <a:lnTo>
                        <a:pt x="861" y="81"/>
                      </a:lnTo>
                      <a:lnTo>
                        <a:pt x="858" y="77"/>
                      </a:lnTo>
                      <a:lnTo>
                        <a:pt x="855" y="75"/>
                      </a:lnTo>
                      <a:lnTo>
                        <a:pt x="852" y="74"/>
                      </a:lnTo>
                      <a:lnTo>
                        <a:pt x="855" y="85"/>
                      </a:lnTo>
                      <a:lnTo>
                        <a:pt x="852" y="79"/>
                      </a:lnTo>
                      <a:lnTo>
                        <a:pt x="851" y="73"/>
                      </a:lnTo>
                      <a:lnTo>
                        <a:pt x="847" y="65"/>
                      </a:lnTo>
                      <a:lnTo>
                        <a:pt x="842" y="58"/>
                      </a:lnTo>
                      <a:lnTo>
                        <a:pt x="839" y="61"/>
                      </a:lnTo>
                      <a:lnTo>
                        <a:pt x="838" y="62"/>
                      </a:lnTo>
                      <a:lnTo>
                        <a:pt x="836" y="63"/>
                      </a:lnTo>
                      <a:lnTo>
                        <a:pt x="833" y="64"/>
                      </a:lnTo>
                      <a:lnTo>
                        <a:pt x="831" y="65"/>
                      </a:lnTo>
                      <a:lnTo>
                        <a:pt x="828" y="67"/>
                      </a:lnTo>
                      <a:lnTo>
                        <a:pt x="827" y="69"/>
                      </a:lnTo>
                      <a:lnTo>
                        <a:pt x="825" y="72"/>
                      </a:lnTo>
                      <a:lnTo>
                        <a:pt x="825" y="76"/>
                      </a:lnTo>
                      <a:lnTo>
                        <a:pt x="828" y="84"/>
                      </a:lnTo>
                      <a:lnTo>
                        <a:pt x="834" y="88"/>
                      </a:lnTo>
                      <a:lnTo>
                        <a:pt x="839" y="91"/>
                      </a:lnTo>
                      <a:lnTo>
                        <a:pt x="845" y="92"/>
                      </a:lnTo>
                      <a:lnTo>
                        <a:pt x="852" y="94"/>
                      </a:lnTo>
                      <a:lnTo>
                        <a:pt x="858" y="100"/>
                      </a:lnTo>
                      <a:lnTo>
                        <a:pt x="865" y="108"/>
                      </a:lnTo>
                      <a:lnTo>
                        <a:pt x="865" y="108"/>
                      </a:lnTo>
                      <a:lnTo>
                        <a:pt x="865" y="108"/>
                      </a:lnTo>
                      <a:lnTo>
                        <a:pt x="865" y="110"/>
                      </a:lnTo>
                      <a:lnTo>
                        <a:pt x="864" y="110"/>
                      </a:lnTo>
                      <a:lnTo>
                        <a:pt x="863" y="110"/>
                      </a:lnTo>
                      <a:lnTo>
                        <a:pt x="862" y="111"/>
                      </a:lnTo>
                      <a:lnTo>
                        <a:pt x="861" y="112"/>
                      </a:lnTo>
                      <a:lnTo>
                        <a:pt x="861" y="113"/>
                      </a:lnTo>
                      <a:lnTo>
                        <a:pt x="861" y="115"/>
                      </a:lnTo>
                      <a:lnTo>
                        <a:pt x="862" y="117"/>
                      </a:lnTo>
                      <a:lnTo>
                        <a:pt x="864" y="120"/>
                      </a:lnTo>
                      <a:lnTo>
                        <a:pt x="877" y="130"/>
                      </a:lnTo>
                      <a:lnTo>
                        <a:pt x="889" y="135"/>
                      </a:lnTo>
                      <a:lnTo>
                        <a:pt x="902" y="137"/>
                      </a:lnTo>
                      <a:lnTo>
                        <a:pt x="912" y="135"/>
                      </a:lnTo>
                      <a:lnTo>
                        <a:pt x="906" y="131"/>
                      </a:lnTo>
                      <a:lnTo>
                        <a:pt x="900" y="125"/>
                      </a:lnTo>
                      <a:lnTo>
                        <a:pt x="896" y="120"/>
                      </a:lnTo>
                      <a:lnTo>
                        <a:pt x="894" y="115"/>
                      </a:lnTo>
                      <a:lnTo>
                        <a:pt x="895" y="110"/>
                      </a:lnTo>
                      <a:lnTo>
                        <a:pt x="902" y="115"/>
                      </a:lnTo>
                      <a:lnTo>
                        <a:pt x="908" y="121"/>
                      </a:lnTo>
                      <a:lnTo>
                        <a:pt x="914" y="125"/>
                      </a:lnTo>
                      <a:lnTo>
                        <a:pt x="918" y="126"/>
                      </a:lnTo>
                      <a:lnTo>
                        <a:pt x="917" y="129"/>
                      </a:lnTo>
                      <a:lnTo>
                        <a:pt x="916" y="130"/>
                      </a:lnTo>
                      <a:lnTo>
                        <a:pt x="915" y="130"/>
                      </a:lnTo>
                      <a:lnTo>
                        <a:pt x="914" y="129"/>
                      </a:lnTo>
                      <a:lnTo>
                        <a:pt x="912" y="127"/>
                      </a:lnTo>
                      <a:lnTo>
                        <a:pt x="910" y="126"/>
                      </a:lnTo>
                      <a:lnTo>
                        <a:pt x="909" y="124"/>
                      </a:lnTo>
                      <a:lnTo>
                        <a:pt x="908" y="123"/>
                      </a:lnTo>
                      <a:lnTo>
                        <a:pt x="907" y="123"/>
                      </a:lnTo>
                      <a:lnTo>
                        <a:pt x="907" y="123"/>
                      </a:lnTo>
                      <a:lnTo>
                        <a:pt x="906" y="125"/>
                      </a:lnTo>
                      <a:lnTo>
                        <a:pt x="905" y="127"/>
                      </a:lnTo>
                      <a:lnTo>
                        <a:pt x="907" y="131"/>
                      </a:lnTo>
                      <a:lnTo>
                        <a:pt x="909" y="132"/>
                      </a:lnTo>
                      <a:lnTo>
                        <a:pt x="912" y="133"/>
                      </a:lnTo>
                      <a:lnTo>
                        <a:pt x="914" y="134"/>
                      </a:lnTo>
                      <a:lnTo>
                        <a:pt x="916" y="135"/>
                      </a:lnTo>
                      <a:lnTo>
                        <a:pt x="914" y="135"/>
                      </a:lnTo>
                      <a:lnTo>
                        <a:pt x="913" y="136"/>
                      </a:lnTo>
                      <a:lnTo>
                        <a:pt x="912" y="137"/>
                      </a:lnTo>
                      <a:lnTo>
                        <a:pt x="912" y="140"/>
                      </a:lnTo>
                      <a:lnTo>
                        <a:pt x="912" y="142"/>
                      </a:lnTo>
                      <a:lnTo>
                        <a:pt x="910" y="144"/>
                      </a:lnTo>
                      <a:lnTo>
                        <a:pt x="910" y="145"/>
                      </a:lnTo>
                      <a:lnTo>
                        <a:pt x="910" y="148"/>
                      </a:lnTo>
                      <a:lnTo>
                        <a:pt x="916" y="160"/>
                      </a:lnTo>
                      <a:lnTo>
                        <a:pt x="919" y="172"/>
                      </a:lnTo>
                      <a:lnTo>
                        <a:pt x="923" y="184"/>
                      </a:lnTo>
                      <a:lnTo>
                        <a:pt x="927" y="198"/>
                      </a:lnTo>
                      <a:lnTo>
                        <a:pt x="926" y="200"/>
                      </a:lnTo>
                      <a:lnTo>
                        <a:pt x="925" y="201"/>
                      </a:lnTo>
                      <a:lnTo>
                        <a:pt x="923" y="203"/>
                      </a:lnTo>
                      <a:lnTo>
                        <a:pt x="920" y="203"/>
                      </a:lnTo>
                      <a:lnTo>
                        <a:pt x="926" y="209"/>
                      </a:lnTo>
                      <a:lnTo>
                        <a:pt x="934" y="212"/>
                      </a:lnTo>
                      <a:lnTo>
                        <a:pt x="941" y="216"/>
                      </a:lnTo>
                      <a:lnTo>
                        <a:pt x="949" y="217"/>
                      </a:lnTo>
                      <a:lnTo>
                        <a:pt x="954" y="214"/>
                      </a:lnTo>
                      <a:lnTo>
                        <a:pt x="956" y="221"/>
                      </a:lnTo>
                      <a:lnTo>
                        <a:pt x="956" y="227"/>
                      </a:lnTo>
                      <a:lnTo>
                        <a:pt x="957" y="232"/>
                      </a:lnTo>
                      <a:lnTo>
                        <a:pt x="960" y="238"/>
                      </a:lnTo>
                      <a:lnTo>
                        <a:pt x="960" y="233"/>
                      </a:lnTo>
                      <a:lnTo>
                        <a:pt x="961" y="231"/>
                      </a:lnTo>
                      <a:lnTo>
                        <a:pt x="961" y="230"/>
                      </a:lnTo>
                      <a:lnTo>
                        <a:pt x="963" y="230"/>
                      </a:lnTo>
                      <a:lnTo>
                        <a:pt x="963" y="231"/>
                      </a:lnTo>
                      <a:lnTo>
                        <a:pt x="963" y="232"/>
                      </a:lnTo>
                      <a:lnTo>
                        <a:pt x="963" y="233"/>
                      </a:lnTo>
                      <a:lnTo>
                        <a:pt x="964" y="236"/>
                      </a:lnTo>
                      <a:lnTo>
                        <a:pt x="965" y="238"/>
                      </a:lnTo>
                      <a:lnTo>
                        <a:pt x="966" y="239"/>
                      </a:lnTo>
                      <a:lnTo>
                        <a:pt x="968" y="240"/>
                      </a:lnTo>
                      <a:lnTo>
                        <a:pt x="970" y="240"/>
                      </a:lnTo>
                      <a:lnTo>
                        <a:pt x="971" y="243"/>
                      </a:lnTo>
                      <a:lnTo>
                        <a:pt x="971" y="245"/>
                      </a:lnTo>
                      <a:lnTo>
                        <a:pt x="971" y="247"/>
                      </a:lnTo>
                      <a:lnTo>
                        <a:pt x="970" y="247"/>
                      </a:lnTo>
                      <a:lnTo>
                        <a:pt x="969" y="248"/>
                      </a:lnTo>
                      <a:lnTo>
                        <a:pt x="968" y="248"/>
                      </a:lnTo>
                      <a:lnTo>
                        <a:pt x="967" y="249"/>
                      </a:lnTo>
                      <a:lnTo>
                        <a:pt x="966" y="249"/>
                      </a:lnTo>
                      <a:lnTo>
                        <a:pt x="966" y="251"/>
                      </a:lnTo>
                      <a:lnTo>
                        <a:pt x="967" y="252"/>
                      </a:lnTo>
                      <a:lnTo>
                        <a:pt x="969" y="253"/>
                      </a:lnTo>
                      <a:lnTo>
                        <a:pt x="973" y="255"/>
                      </a:lnTo>
                      <a:lnTo>
                        <a:pt x="975" y="256"/>
                      </a:lnTo>
                      <a:lnTo>
                        <a:pt x="969" y="258"/>
                      </a:lnTo>
                      <a:lnTo>
                        <a:pt x="963" y="257"/>
                      </a:lnTo>
                      <a:lnTo>
                        <a:pt x="956" y="256"/>
                      </a:lnTo>
                      <a:lnTo>
                        <a:pt x="948" y="256"/>
                      </a:lnTo>
                      <a:lnTo>
                        <a:pt x="944" y="259"/>
                      </a:lnTo>
                      <a:lnTo>
                        <a:pt x="940" y="265"/>
                      </a:lnTo>
                      <a:lnTo>
                        <a:pt x="938" y="272"/>
                      </a:lnTo>
                      <a:lnTo>
                        <a:pt x="936" y="281"/>
                      </a:lnTo>
                      <a:lnTo>
                        <a:pt x="934" y="288"/>
                      </a:lnTo>
                      <a:lnTo>
                        <a:pt x="933" y="291"/>
                      </a:lnTo>
                      <a:lnTo>
                        <a:pt x="940" y="291"/>
                      </a:lnTo>
                      <a:lnTo>
                        <a:pt x="950" y="290"/>
                      </a:lnTo>
                      <a:lnTo>
                        <a:pt x="961" y="288"/>
                      </a:lnTo>
                      <a:lnTo>
                        <a:pt x="973" y="285"/>
                      </a:lnTo>
                      <a:lnTo>
                        <a:pt x="984" y="279"/>
                      </a:lnTo>
                      <a:lnTo>
                        <a:pt x="990" y="275"/>
                      </a:lnTo>
                      <a:lnTo>
                        <a:pt x="991" y="275"/>
                      </a:lnTo>
                      <a:lnTo>
                        <a:pt x="992" y="276"/>
                      </a:lnTo>
                      <a:lnTo>
                        <a:pt x="992" y="277"/>
                      </a:lnTo>
                      <a:lnTo>
                        <a:pt x="991" y="279"/>
                      </a:lnTo>
                      <a:lnTo>
                        <a:pt x="990" y="280"/>
                      </a:lnTo>
                      <a:lnTo>
                        <a:pt x="989" y="284"/>
                      </a:lnTo>
                      <a:lnTo>
                        <a:pt x="988" y="286"/>
                      </a:lnTo>
                      <a:lnTo>
                        <a:pt x="987" y="288"/>
                      </a:lnTo>
                      <a:lnTo>
                        <a:pt x="986" y="289"/>
                      </a:lnTo>
                      <a:lnTo>
                        <a:pt x="986" y="291"/>
                      </a:lnTo>
                      <a:lnTo>
                        <a:pt x="985" y="298"/>
                      </a:lnTo>
                      <a:lnTo>
                        <a:pt x="986" y="305"/>
                      </a:lnTo>
                      <a:lnTo>
                        <a:pt x="989" y="309"/>
                      </a:lnTo>
                      <a:lnTo>
                        <a:pt x="992" y="314"/>
                      </a:lnTo>
                      <a:lnTo>
                        <a:pt x="995" y="319"/>
                      </a:lnTo>
                      <a:lnTo>
                        <a:pt x="996" y="325"/>
                      </a:lnTo>
                      <a:lnTo>
                        <a:pt x="988" y="316"/>
                      </a:lnTo>
                      <a:lnTo>
                        <a:pt x="988" y="320"/>
                      </a:lnTo>
                      <a:lnTo>
                        <a:pt x="990" y="327"/>
                      </a:lnTo>
                      <a:lnTo>
                        <a:pt x="992" y="334"/>
                      </a:lnTo>
                      <a:lnTo>
                        <a:pt x="996" y="338"/>
                      </a:lnTo>
                      <a:lnTo>
                        <a:pt x="992" y="338"/>
                      </a:lnTo>
                      <a:lnTo>
                        <a:pt x="987" y="336"/>
                      </a:lnTo>
                      <a:lnTo>
                        <a:pt x="981" y="335"/>
                      </a:lnTo>
                      <a:lnTo>
                        <a:pt x="976" y="335"/>
                      </a:lnTo>
                      <a:lnTo>
                        <a:pt x="973" y="337"/>
                      </a:lnTo>
                      <a:lnTo>
                        <a:pt x="975" y="349"/>
                      </a:lnTo>
                      <a:lnTo>
                        <a:pt x="980" y="359"/>
                      </a:lnTo>
                      <a:lnTo>
                        <a:pt x="988" y="368"/>
                      </a:lnTo>
                      <a:lnTo>
                        <a:pt x="997" y="374"/>
                      </a:lnTo>
                      <a:lnTo>
                        <a:pt x="1004" y="375"/>
                      </a:lnTo>
                      <a:lnTo>
                        <a:pt x="991" y="343"/>
                      </a:lnTo>
                      <a:lnTo>
                        <a:pt x="996" y="344"/>
                      </a:lnTo>
                      <a:lnTo>
                        <a:pt x="999" y="349"/>
                      </a:lnTo>
                      <a:lnTo>
                        <a:pt x="1002" y="357"/>
                      </a:lnTo>
                      <a:lnTo>
                        <a:pt x="1007" y="363"/>
                      </a:lnTo>
                      <a:lnTo>
                        <a:pt x="1012" y="364"/>
                      </a:lnTo>
                      <a:lnTo>
                        <a:pt x="1009" y="396"/>
                      </a:lnTo>
                      <a:lnTo>
                        <a:pt x="1009" y="393"/>
                      </a:lnTo>
                      <a:lnTo>
                        <a:pt x="1009" y="392"/>
                      </a:lnTo>
                      <a:lnTo>
                        <a:pt x="1008" y="390"/>
                      </a:lnTo>
                      <a:lnTo>
                        <a:pt x="1007" y="386"/>
                      </a:lnTo>
                      <a:lnTo>
                        <a:pt x="1006" y="385"/>
                      </a:lnTo>
                      <a:lnTo>
                        <a:pt x="1005" y="384"/>
                      </a:lnTo>
                      <a:lnTo>
                        <a:pt x="1004" y="383"/>
                      </a:lnTo>
                      <a:lnTo>
                        <a:pt x="1001" y="384"/>
                      </a:lnTo>
                      <a:lnTo>
                        <a:pt x="1001" y="388"/>
                      </a:lnTo>
                      <a:lnTo>
                        <a:pt x="1001" y="391"/>
                      </a:lnTo>
                      <a:lnTo>
                        <a:pt x="1001" y="393"/>
                      </a:lnTo>
                      <a:lnTo>
                        <a:pt x="1000" y="393"/>
                      </a:lnTo>
                      <a:lnTo>
                        <a:pt x="999" y="395"/>
                      </a:lnTo>
                      <a:lnTo>
                        <a:pt x="998" y="396"/>
                      </a:lnTo>
                      <a:lnTo>
                        <a:pt x="997" y="397"/>
                      </a:lnTo>
                      <a:lnTo>
                        <a:pt x="996" y="400"/>
                      </a:lnTo>
                      <a:lnTo>
                        <a:pt x="987" y="390"/>
                      </a:lnTo>
                      <a:lnTo>
                        <a:pt x="976" y="378"/>
                      </a:lnTo>
                      <a:lnTo>
                        <a:pt x="963" y="367"/>
                      </a:lnTo>
                      <a:lnTo>
                        <a:pt x="950" y="358"/>
                      </a:lnTo>
                      <a:lnTo>
                        <a:pt x="940" y="352"/>
                      </a:lnTo>
                      <a:lnTo>
                        <a:pt x="947" y="365"/>
                      </a:lnTo>
                      <a:lnTo>
                        <a:pt x="941" y="369"/>
                      </a:lnTo>
                      <a:lnTo>
                        <a:pt x="948" y="378"/>
                      </a:lnTo>
                      <a:lnTo>
                        <a:pt x="957" y="386"/>
                      </a:lnTo>
                      <a:lnTo>
                        <a:pt x="967" y="395"/>
                      </a:lnTo>
                      <a:lnTo>
                        <a:pt x="977" y="402"/>
                      </a:lnTo>
                      <a:lnTo>
                        <a:pt x="987" y="407"/>
                      </a:lnTo>
                      <a:lnTo>
                        <a:pt x="992" y="412"/>
                      </a:lnTo>
                      <a:lnTo>
                        <a:pt x="989" y="416"/>
                      </a:lnTo>
                      <a:lnTo>
                        <a:pt x="984" y="419"/>
                      </a:lnTo>
                      <a:lnTo>
                        <a:pt x="977" y="419"/>
                      </a:lnTo>
                      <a:lnTo>
                        <a:pt x="971" y="416"/>
                      </a:lnTo>
                      <a:lnTo>
                        <a:pt x="967" y="415"/>
                      </a:lnTo>
                      <a:lnTo>
                        <a:pt x="968" y="423"/>
                      </a:lnTo>
                      <a:lnTo>
                        <a:pt x="971" y="430"/>
                      </a:lnTo>
                      <a:lnTo>
                        <a:pt x="976" y="435"/>
                      </a:lnTo>
                      <a:lnTo>
                        <a:pt x="980" y="441"/>
                      </a:lnTo>
                      <a:lnTo>
                        <a:pt x="985" y="446"/>
                      </a:lnTo>
                      <a:lnTo>
                        <a:pt x="987" y="454"/>
                      </a:lnTo>
                      <a:lnTo>
                        <a:pt x="986" y="462"/>
                      </a:lnTo>
                      <a:lnTo>
                        <a:pt x="991" y="454"/>
                      </a:lnTo>
                      <a:lnTo>
                        <a:pt x="991" y="460"/>
                      </a:lnTo>
                      <a:lnTo>
                        <a:pt x="990" y="465"/>
                      </a:lnTo>
                      <a:lnTo>
                        <a:pt x="988" y="472"/>
                      </a:lnTo>
                      <a:lnTo>
                        <a:pt x="988" y="477"/>
                      </a:lnTo>
                      <a:lnTo>
                        <a:pt x="989" y="478"/>
                      </a:lnTo>
                      <a:lnTo>
                        <a:pt x="984" y="480"/>
                      </a:lnTo>
                      <a:lnTo>
                        <a:pt x="977" y="481"/>
                      </a:lnTo>
                      <a:lnTo>
                        <a:pt x="971" y="481"/>
                      </a:lnTo>
                      <a:lnTo>
                        <a:pt x="968" y="478"/>
                      </a:lnTo>
                      <a:lnTo>
                        <a:pt x="981" y="501"/>
                      </a:lnTo>
                      <a:lnTo>
                        <a:pt x="978" y="499"/>
                      </a:lnTo>
                      <a:lnTo>
                        <a:pt x="973" y="498"/>
                      </a:lnTo>
                      <a:lnTo>
                        <a:pt x="966" y="496"/>
                      </a:lnTo>
                      <a:lnTo>
                        <a:pt x="963" y="494"/>
                      </a:lnTo>
                      <a:lnTo>
                        <a:pt x="963" y="497"/>
                      </a:lnTo>
                      <a:lnTo>
                        <a:pt x="963" y="500"/>
                      </a:lnTo>
                      <a:lnTo>
                        <a:pt x="965" y="502"/>
                      </a:lnTo>
                      <a:lnTo>
                        <a:pt x="967" y="504"/>
                      </a:lnTo>
                      <a:lnTo>
                        <a:pt x="970" y="507"/>
                      </a:lnTo>
                      <a:lnTo>
                        <a:pt x="973" y="508"/>
                      </a:lnTo>
                      <a:lnTo>
                        <a:pt x="976" y="509"/>
                      </a:lnTo>
                      <a:lnTo>
                        <a:pt x="978" y="509"/>
                      </a:lnTo>
                      <a:lnTo>
                        <a:pt x="979" y="508"/>
                      </a:lnTo>
                      <a:lnTo>
                        <a:pt x="973" y="514"/>
                      </a:lnTo>
                      <a:lnTo>
                        <a:pt x="969" y="518"/>
                      </a:lnTo>
                      <a:lnTo>
                        <a:pt x="967" y="520"/>
                      </a:lnTo>
                      <a:lnTo>
                        <a:pt x="963" y="522"/>
                      </a:lnTo>
                      <a:lnTo>
                        <a:pt x="955" y="527"/>
                      </a:lnTo>
                      <a:lnTo>
                        <a:pt x="957" y="529"/>
                      </a:lnTo>
                      <a:lnTo>
                        <a:pt x="964" y="530"/>
                      </a:lnTo>
                      <a:lnTo>
                        <a:pt x="969" y="530"/>
                      </a:lnTo>
                      <a:lnTo>
                        <a:pt x="974" y="529"/>
                      </a:lnTo>
                      <a:lnTo>
                        <a:pt x="973" y="538"/>
                      </a:lnTo>
                      <a:lnTo>
                        <a:pt x="970" y="545"/>
                      </a:lnTo>
                      <a:lnTo>
                        <a:pt x="967" y="550"/>
                      </a:lnTo>
                      <a:lnTo>
                        <a:pt x="965" y="542"/>
                      </a:lnTo>
                      <a:lnTo>
                        <a:pt x="958" y="537"/>
                      </a:lnTo>
                      <a:lnTo>
                        <a:pt x="950" y="533"/>
                      </a:lnTo>
                      <a:lnTo>
                        <a:pt x="941" y="532"/>
                      </a:lnTo>
                      <a:lnTo>
                        <a:pt x="933" y="530"/>
                      </a:lnTo>
                      <a:lnTo>
                        <a:pt x="926" y="527"/>
                      </a:lnTo>
                      <a:lnTo>
                        <a:pt x="941" y="551"/>
                      </a:lnTo>
                      <a:lnTo>
                        <a:pt x="956" y="578"/>
                      </a:lnTo>
                      <a:lnTo>
                        <a:pt x="954" y="577"/>
                      </a:lnTo>
                      <a:lnTo>
                        <a:pt x="953" y="576"/>
                      </a:lnTo>
                      <a:lnTo>
                        <a:pt x="950" y="574"/>
                      </a:lnTo>
                      <a:lnTo>
                        <a:pt x="947" y="571"/>
                      </a:lnTo>
                      <a:lnTo>
                        <a:pt x="945" y="570"/>
                      </a:lnTo>
                      <a:lnTo>
                        <a:pt x="943" y="568"/>
                      </a:lnTo>
                      <a:lnTo>
                        <a:pt x="940" y="567"/>
                      </a:lnTo>
                      <a:lnTo>
                        <a:pt x="939" y="567"/>
                      </a:lnTo>
                      <a:lnTo>
                        <a:pt x="943" y="572"/>
                      </a:lnTo>
                      <a:lnTo>
                        <a:pt x="944" y="580"/>
                      </a:lnTo>
                      <a:lnTo>
                        <a:pt x="941" y="590"/>
                      </a:lnTo>
                      <a:lnTo>
                        <a:pt x="938" y="603"/>
                      </a:lnTo>
                      <a:lnTo>
                        <a:pt x="933" y="614"/>
                      </a:lnTo>
                      <a:lnTo>
                        <a:pt x="927" y="624"/>
                      </a:lnTo>
                      <a:lnTo>
                        <a:pt x="922" y="633"/>
                      </a:lnTo>
                      <a:lnTo>
                        <a:pt x="924" y="630"/>
                      </a:lnTo>
                      <a:lnTo>
                        <a:pt x="923" y="628"/>
                      </a:lnTo>
                      <a:lnTo>
                        <a:pt x="920" y="628"/>
                      </a:lnTo>
                      <a:lnTo>
                        <a:pt x="919" y="629"/>
                      </a:lnTo>
                      <a:lnTo>
                        <a:pt x="917" y="632"/>
                      </a:lnTo>
                      <a:lnTo>
                        <a:pt x="915" y="634"/>
                      </a:lnTo>
                      <a:lnTo>
                        <a:pt x="913" y="637"/>
                      </a:lnTo>
                      <a:lnTo>
                        <a:pt x="912" y="641"/>
                      </a:lnTo>
                      <a:lnTo>
                        <a:pt x="910" y="644"/>
                      </a:lnTo>
                      <a:lnTo>
                        <a:pt x="909" y="646"/>
                      </a:lnTo>
                      <a:lnTo>
                        <a:pt x="909" y="645"/>
                      </a:lnTo>
                      <a:lnTo>
                        <a:pt x="909" y="644"/>
                      </a:lnTo>
                      <a:lnTo>
                        <a:pt x="910" y="642"/>
                      </a:lnTo>
                      <a:lnTo>
                        <a:pt x="912" y="641"/>
                      </a:lnTo>
                      <a:lnTo>
                        <a:pt x="906" y="644"/>
                      </a:lnTo>
                      <a:lnTo>
                        <a:pt x="905" y="648"/>
                      </a:lnTo>
                      <a:lnTo>
                        <a:pt x="906" y="654"/>
                      </a:lnTo>
                      <a:lnTo>
                        <a:pt x="908" y="659"/>
                      </a:lnTo>
                      <a:lnTo>
                        <a:pt x="908" y="665"/>
                      </a:lnTo>
                      <a:lnTo>
                        <a:pt x="907" y="670"/>
                      </a:lnTo>
                      <a:lnTo>
                        <a:pt x="902" y="673"/>
                      </a:lnTo>
                      <a:lnTo>
                        <a:pt x="904" y="668"/>
                      </a:lnTo>
                      <a:lnTo>
                        <a:pt x="906" y="665"/>
                      </a:lnTo>
                      <a:lnTo>
                        <a:pt x="906" y="662"/>
                      </a:lnTo>
                      <a:lnTo>
                        <a:pt x="906" y="659"/>
                      </a:lnTo>
                      <a:lnTo>
                        <a:pt x="905" y="657"/>
                      </a:lnTo>
                      <a:lnTo>
                        <a:pt x="903" y="656"/>
                      </a:lnTo>
                      <a:lnTo>
                        <a:pt x="902" y="655"/>
                      </a:lnTo>
                      <a:lnTo>
                        <a:pt x="899" y="661"/>
                      </a:lnTo>
                      <a:lnTo>
                        <a:pt x="896" y="667"/>
                      </a:lnTo>
                      <a:lnTo>
                        <a:pt x="893" y="674"/>
                      </a:lnTo>
                      <a:lnTo>
                        <a:pt x="892" y="681"/>
                      </a:lnTo>
                      <a:lnTo>
                        <a:pt x="893" y="685"/>
                      </a:lnTo>
                      <a:lnTo>
                        <a:pt x="897" y="688"/>
                      </a:lnTo>
                      <a:lnTo>
                        <a:pt x="895" y="691"/>
                      </a:lnTo>
                      <a:lnTo>
                        <a:pt x="893" y="693"/>
                      </a:lnTo>
                      <a:lnTo>
                        <a:pt x="890" y="694"/>
                      </a:lnTo>
                      <a:lnTo>
                        <a:pt x="889" y="695"/>
                      </a:lnTo>
                      <a:lnTo>
                        <a:pt x="887" y="696"/>
                      </a:lnTo>
                      <a:lnTo>
                        <a:pt x="885" y="695"/>
                      </a:lnTo>
                      <a:lnTo>
                        <a:pt x="883" y="694"/>
                      </a:lnTo>
                      <a:lnTo>
                        <a:pt x="874" y="721"/>
                      </a:lnTo>
                      <a:lnTo>
                        <a:pt x="874" y="720"/>
                      </a:lnTo>
                      <a:lnTo>
                        <a:pt x="873" y="719"/>
                      </a:lnTo>
                      <a:lnTo>
                        <a:pt x="872" y="717"/>
                      </a:lnTo>
                      <a:lnTo>
                        <a:pt x="869" y="716"/>
                      </a:lnTo>
                      <a:lnTo>
                        <a:pt x="868" y="717"/>
                      </a:lnTo>
                      <a:lnTo>
                        <a:pt x="865" y="720"/>
                      </a:lnTo>
                      <a:lnTo>
                        <a:pt x="869" y="714"/>
                      </a:lnTo>
                      <a:lnTo>
                        <a:pt x="873" y="706"/>
                      </a:lnTo>
                      <a:lnTo>
                        <a:pt x="875" y="700"/>
                      </a:lnTo>
                      <a:lnTo>
                        <a:pt x="877" y="694"/>
                      </a:lnTo>
                      <a:lnTo>
                        <a:pt x="880" y="690"/>
                      </a:lnTo>
                      <a:lnTo>
                        <a:pt x="886" y="688"/>
                      </a:lnTo>
                      <a:lnTo>
                        <a:pt x="880" y="685"/>
                      </a:lnTo>
                      <a:lnTo>
                        <a:pt x="875" y="683"/>
                      </a:lnTo>
                      <a:lnTo>
                        <a:pt x="870" y="680"/>
                      </a:lnTo>
                      <a:lnTo>
                        <a:pt x="868" y="673"/>
                      </a:lnTo>
                      <a:lnTo>
                        <a:pt x="862" y="692"/>
                      </a:lnTo>
                      <a:lnTo>
                        <a:pt x="858" y="709"/>
                      </a:lnTo>
                      <a:lnTo>
                        <a:pt x="857" y="725"/>
                      </a:lnTo>
                      <a:lnTo>
                        <a:pt x="855" y="742"/>
                      </a:lnTo>
                      <a:lnTo>
                        <a:pt x="832" y="755"/>
                      </a:lnTo>
                      <a:lnTo>
                        <a:pt x="834" y="760"/>
                      </a:lnTo>
                      <a:lnTo>
                        <a:pt x="823" y="754"/>
                      </a:lnTo>
                      <a:lnTo>
                        <a:pt x="823" y="758"/>
                      </a:lnTo>
                      <a:lnTo>
                        <a:pt x="823" y="760"/>
                      </a:lnTo>
                      <a:lnTo>
                        <a:pt x="822" y="761"/>
                      </a:lnTo>
                      <a:lnTo>
                        <a:pt x="822" y="761"/>
                      </a:lnTo>
                      <a:lnTo>
                        <a:pt x="821" y="760"/>
                      </a:lnTo>
                      <a:lnTo>
                        <a:pt x="819" y="759"/>
                      </a:lnTo>
                      <a:lnTo>
                        <a:pt x="819" y="757"/>
                      </a:lnTo>
                      <a:lnTo>
                        <a:pt x="818" y="759"/>
                      </a:lnTo>
                      <a:lnTo>
                        <a:pt x="817" y="761"/>
                      </a:lnTo>
                      <a:lnTo>
                        <a:pt x="817" y="763"/>
                      </a:lnTo>
                      <a:lnTo>
                        <a:pt x="813" y="759"/>
                      </a:lnTo>
                      <a:lnTo>
                        <a:pt x="811" y="751"/>
                      </a:lnTo>
                      <a:lnTo>
                        <a:pt x="809" y="743"/>
                      </a:lnTo>
                      <a:lnTo>
                        <a:pt x="819" y="743"/>
                      </a:lnTo>
                      <a:lnTo>
                        <a:pt x="818" y="741"/>
                      </a:lnTo>
                      <a:lnTo>
                        <a:pt x="818" y="738"/>
                      </a:lnTo>
                      <a:lnTo>
                        <a:pt x="817" y="735"/>
                      </a:lnTo>
                      <a:lnTo>
                        <a:pt x="816" y="733"/>
                      </a:lnTo>
                      <a:lnTo>
                        <a:pt x="815" y="732"/>
                      </a:lnTo>
                      <a:lnTo>
                        <a:pt x="813" y="731"/>
                      </a:lnTo>
                      <a:lnTo>
                        <a:pt x="809" y="732"/>
                      </a:lnTo>
                      <a:lnTo>
                        <a:pt x="808" y="735"/>
                      </a:lnTo>
                      <a:lnTo>
                        <a:pt x="808" y="732"/>
                      </a:lnTo>
                      <a:lnTo>
                        <a:pt x="807" y="729"/>
                      </a:lnTo>
                      <a:lnTo>
                        <a:pt x="806" y="728"/>
                      </a:lnTo>
                      <a:lnTo>
                        <a:pt x="804" y="726"/>
                      </a:lnTo>
                      <a:lnTo>
                        <a:pt x="795" y="743"/>
                      </a:lnTo>
                      <a:lnTo>
                        <a:pt x="797" y="743"/>
                      </a:lnTo>
                      <a:lnTo>
                        <a:pt x="802" y="743"/>
                      </a:lnTo>
                      <a:lnTo>
                        <a:pt x="807" y="743"/>
                      </a:lnTo>
                      <a:lnTo>
                        <a:pt x="805" y="752"/>
                      </a:lnTo>
                      <a:lnTo>
                        <a:pt x="804" y="760"/>
                      </a:lnTo>
                      <a:lnTo>
                        <a:pt x="804" y="767"/>
                      </a:lnTo>
                      <a:lnTo>
                        <a:pt x="806" y="770"/>
                      </a:lnTo>
                      <a:lnTo>
                        <a:pt x="812" y="772"/>
                      </a:lnTo>
                      <a:lnTo>
                        <a:pt x="796" y="775"/>
                      </a:lnTo>
                      <a:lnTo>
                        <a:pt x="793" y="786"/>
                      </a:lnTo>
                      <a:lnTo>
                        <a:pt x="791" y="791"/>
                      </a:lnTo>
                      <a:lnTo>
                        <a:pt x="788" y="796"/>
                      </a:lnTo>
                      <a:lnTo>
                        <a:pt x="784" y="802"/>
                      </a:lnTo>
                      <a:lnTo>
                        <a:pt x="778" y="811"/>
                      </a:lnTo>
                      <a:lnTo>
                        <a:pt x="777" y="810"/>
                      </a:lnTo>
                      <a:lnTo>
                        <a:pt x="776" y="808"/>
                      </a:lnTo>
                      <a:lnTo>
                        <a:pt x="776" y="806"/>
                      </a:lnTo>
                      <a:lnTo>
                        <a:pt x="775" y="804"/>
                      </a:lnTo>
                      <a:lnTo>
                        <a:pt x="775" y="803"/>
                      </a:lnTo>
                      <a:lnTo>
                        <a:pt x="773" y="802"/>
                      </a:lnTo>
                      <a:lnTo>
                        <a:pt x="768" y="809"/>
                      </a:lnTo>
                      <a:lnTo>
                        <a:pt x="763" y="812"/>
                      </a:lnTo>
                      <a:lnTo>
                        <a:pt x="755" y="815"/>
                      </a:lnTo>
                      <a:lnTo>
                        <a:pt x="747" y="816"/>
                      </a:lnTo>
                      <a:lnTo>
                        <a:pt x="741" y="816"/>
                      </a:lnTo>
                      <a:lnTo>
                        <a:pt x="737" y="818"/>
                      </a:lnTo>
                      <a:lnTo>
                        <a:pt x="736" y="821"/>
                      </a:lnTo>
                      <a:lnTo>
                        <a:pt x="734" y="823"/>
                      </a:lnTo>
                      <a:lnTo>
                        <a:pt x="732" y="826"/>
                      </a:lnTo>
                      <a:lnTo>
                        <a:pt x="732" y="828"/>
                      </a:lnTo>
                      <a:lnTo>
                        <a:pt x="732" y="829"/>
                      </a:lnTo>
                      <a:lnTo>
                        <a:pt x="732" y="831"/>
                      </a:lnTo>
                      <a:lnTo>
                        <a:pt x="733" y="833"/>
                      </a:lnTo>
                      <a:lnTo>
                        <a:pt x="733" y="835"/>
                      </a:lnTo>
                      <a:lnTo>
                        <a:pt x="732" y="837"/>
                      </a:lnTo>
                      <a:lnTo>
                        <a:pt x="731" y="839"/>
                      </a:lnTo>
                      <a:lnTo>
                        <a:pt x="731" y="838"/>
                      </a:lnTo>
                      <a:lnTo>
                        <a:pt x="730" y="837"/>
                      </a:lnTo>
                      <a:lnTo>
                        <a:pt x="730" y="836"/>
                      </a:lnTo>
                      <a:lnTo>
                        <a:pt x="727" y="836"/>
                      </a:lnTo>
                      <a:lnTo>
                        <a:pt x="723" y="847"/>
                      </a:lnTo>
                      <a:lnTo>
                        <a:pt x="722" y="847"/>
                      </a:lnTo>
                      <a:lnTo>
                        <a:pt x="722" y="846"/>
                      </a:lnTo>
                      <a:lnTo>
                        <a:pt x="722" y="845"/>
                      </a:lnTo>
                      <a:lnTo>
                        <a:pt x="722" y="844"/>
                      </a:lnTo>
                      <a:lnTo>
                        <a:pt x="723" y="842"/>
                      </a:lnTo>
                      <a:lnTo>
                        <a:pt x="723" y="841"/>
                      </a:lnTo>
                      <a:lnTo>
                        <a:pt x="723" y="840"/>
                      </a:lnTo>
                      <a:lnTo>
                        <a:pt x="722" y="840"/>
                      </a:lnTo>
                      <a:lnTo>
                        <a:pt x="720" y="840"/>
                      </a:lnTo>
                      <a:lnTo>
                        <a:pt x="717" y="840"/>
                      </a:lnTo>
                      <a:lnTo>
                        <a:pt x="707" y="849"/>
                      </a:lnTo>
                      <a:lnTo>
                        <a:pt x="699" y="856"/>
                      </a:lnTo>
                      <a:lnTo>
                        <a:pt x="690" y="861"/>
                      </a:lnTo>
                      <a:lnTo>
                        <a:pt x="679" y="864"/>
                      </a:lnTo>
                      <a:lnTo>
                        <a:pt x="675" y="866"/>
                      </a:lnTo>
                      <a:lnTo>
                        <a:pt x="673" y="868"/>
                      </a:lnTo>
                      <a:lnTo>
                        <a:pt x="672" y="869"/>
                      </a:lnTo>
                      <a:lnTo>
                        <a:pt x="673" y="870"/>
                      </a:lnTo>
                      <a:lnTo>
                        <a:pt x="674" y="873"/>
                      </a:lnTo>
                      <a:lnTo>
                        <a:pt x="675" y="874"/>
                      </a:lnTo>
                      <a:lnTo>
                        <a:pt x="678" y="875"/>
                      </a:lnTo>
                      <a:lnTo>
                        <a:pt x="679" y="876"/>
                      </a:lnTo>
                      <a:lnTo>
                        <a:pt x="680" y="877"/>
                      </a:lnTo>
                      <a:lnTo>
                        <a:pt x="681" y="877"/>
                      </a:lnTo>
                      <a:lnTo>
                        <a:pt x="681" y="878"/>
                      </a:lnTo>
                      <a:lnTo>
                        <a:pt x="679" y="879"/>
                      </a:lnTo>
                      <a:lnTo>
                        <a:pt x="675" y="880"/>
                      </a:lnTo>
                      <a:lnTo>
                        <a:pt x="672" y="877"/>
                      </a:lnTo>
                      <a:lnTo>
                        <a:pt x="668" y="873"/>
                      </a:lnTo>
                      <a:lnTo>
                        <a:pt x="662" y="871"/>
                      </a:lnTo>
                      <a:lnTo>
                        <a:pt x="654" y="871"/>
                      </a:lnTo>
                      <a:lnTo>
                        <a:pt x="652" y="875"/>
                      </a:lnTo>
                      <a:lnTo>
                        <a:pt x="651" y="877"/>
                      </a:lnTo>
                      <a:lnTo>
                        <a:pt x="650" y="880"/>
                      </a:lnTo>
                      <a:lnTo>
                        <a:pt x="649" y="883"/>
                      </a:lnTo>
                      <a:lnTo>
                        <a:pt x="646" y="886"/>
                      </a:lnTo>
                      <a:lnTo>
                        <a:pt x="643" y="888"/>
                      </a:lnTo>
                      <a:lnTo>
                        <a:pt x="641" y="878"/>
                      </a:lnTo>
                      <a:lnTo>
                        <a:pt x="634" y="880"/>
                      </a:lnTo>
                      <a:lnTo>
                        <a:pt x="629" y="881"/>
                      </a:lnTo>
                      <a:lnTo>
                        <a:pt x="624" y="881"/>
                      </a:lnTo>
                      <a:lnTo>
                        <a:pt x="622" y="877"/>
                      </a:lnTo>
                      <a:lnTo>
                        <a:pt x="619" y="880"/>
                      </a:lnTo>
                      <a:lnTo>
                        <a:pt x="615" y="883"/>
                      </a:lnTo>
                      <a:lnTo>
                        <a:pt x="612" y="884"/>
                      </a:lnTo>
                      <a:lnTo>
                        <a:pt x="609" y="884"/>
                      </a:lnTo>
                      <a:lnTo>
                        <a:pt x="607" y="884"/>
                      </a:lnTo>
                      <a:lnTo>
                        <a:pt x="602" y="887"/>
                      </a:lnTo>
                      <a:lnTo>
                        <a:pt x="604" y="891"/>
                      </a:lnTo>
                      <a:lnTo>
                        <a:pt x="609" y="896"/>
                      </a:lnTo>
                      <a:lnTo>
                        <a:pt x="615" y="899"/>
                      </a:lnTo>
                      <a:lnTo>
                        <a:pt x="622" y="903"/>
                      </a:lnTo>
                      <a:lnTo>
                        <a:pt x="625" y="905"/>
                      </a:lnTo>
                      <a:lnTo>
                        <a:pt x="614" y="903"/>
                      </a:lnTo>
                      <a:lnTo>
                        <a:pt x="605" y="903"/>
                      </a:lnTo>
                      <a:lnTo>
                        <a:pt x="598" y="902"/>
                      </a:lnTo>
                      <a:lnTo>
                        <a:pt x="590" y="896"/>
                      </a:lnTo>
                      <a:lnTo>
                        <a:pt x="602" y="890"/>
                      </a:lnTo>
                      <a:lnTo>
                        <a:pt x="591" y="889"/>
                      </a:lnTo>
                      <a:lnTo>
                        <a:pt x="584" y="890"/>
                      </a:lnTo>
                      <a:lnTo>
                        <a:pt x="580" y="894"/>
                      </a:lnTo>
                      <a:lnTo>
                        <a:pt x="575" y="896"/>
                      </a:lnTo>
                      <a:lnTo>
                        <a:pt x="572" y="897"/>
                      </a:lnTo>
                      <a:lnTo>
                        <a:pt x="569" y="896"/>
                      </a:lnTo>
                      <a:lnTo>
                        <a:pt x="563" y="890"/>
                      </a:lnTo>
                      <a:lnTo>
                        <a:pt x="567" y="889"/>
                      </a:lnTo>
                      <a:lnTo>
                        <a:pt x="570" y="888"/>
                      </a:lnTo>
                      <a:lnTo>
                        <a:pt x="573" y="887"/>
                      </a:lnTo>
                      <a:lnTo>
                        <a:pt x="575" y="886"/>
                      </a:lnTo>
                      <a:lnTo>
                        <a:pt x="578" y="884"/>
                      </a:lnTo>
                      <a:lnTo>
                        <a:pt x="578" y="881"/>
                      </a:lnTo>
                      <a:lnTo>
                        <a:pt x="578" y="879"/>
                      </a:lnTo>
                      <a:lnTo>
                        <a:pt x="577" y="878"/>
                      </a:lnTo>
                      <a:lnTo>
                        <a:pt x="564" y="885"/>
                      </a:lnTo>
                      <a:lnTo>
                        <a:pt x="563" y="884"/>
                      </a:lnTo>
                      <a:lnTo>
                        <a:pt x="564" y="883"/>
                      </a:lnTo>
                      <a:lnTo>
                        <a:pt x="565" y="883"/>
                      </a:lnTo>
                      <a:lnTo>
                        <a:pt x="567" y="881"/>
                      </a:lnTo>
                      <a:lnTo>
                        <a:pt x="567" y="881"/>
                      </a:lnTo>
                      <a:lnTo>
                        <a:pt x="567" y="880"/>
                      </a:lnTo>
                      <a:lnTo>
                        <a:pt x="564" y="879"/>
                      </a:lnTo>
                      <a:lnTo>
                        <a:pt x="562" y="881"/>
                      </a:lnTo>
                      <a:lnTo>
                        <a:pt x="559" y="884"/>
                      </a:lnTo>
                      <a:lnTo>
                        <a:pt x="557" y="887"/>
                      </a:lnTo>
                      <a:lnTo>
                        <a:pt x="553" y="889"/>
                      </a:lnTo>
                      <a:lnTo>
                        <a:pt x="551" y="893"/>
                      </a:lnTo>
                      <a:lnTo>
                        <a:pt x="551" y="891"/>
                      </a:lnTo>
                      <a:lnTo>
                        <a:pt x="530" y="895"/>
                      </a:lnTo>
                      <a:lnTo>
                        <a:pt x="531" y="895"/>
                      </a:lnTo>
                      <a:lnTo>
                        <a:pt x="531" y="894"/>
                      </a:lnTo>
                      <a:lnTo>
                        <a:pt x="531" y="893"/>
                      </a:lnTo>
                      <a:lnTo>
                        <a:pt x="530" y="891"/>
                      </a:lnTo>
                      <a:lnTo>
                        <a:pt x="528" y="891"/>
                      </a:lnTo>
                      <a:lnTo>
                        <a:pt x="512" y="897"/>
                      </a:lnTo>
                      <a:lnTo>
                        <a:pt x="514" y="896"/>
                      </a:lnTo>
                      <a:lnTo>
                        <a:pt x="514" y="895"/>
                      </a:lnTo>
                      <a:lnTo>
                        <a:pt x="513" y="894"/>
                      </a:lnTo>
                      <a:lnTo>
                        <a:pt x="511" y="893"/>
                      </a:lnTo>
                      <a:lnTo>
                        <a:pt x="509" y="891"/>
                      </a:lnTo>
                      <a:lnTo>
                        <a:pt x="506" y="890"/>
                      </a:lnTo>
                      <a:lnTo>
                        <a:pt x="498" y="890"/>
                      </a:lnTo>
                      <a:lnTo>
                        <a:pt x="493" y="894"/>
                      </a:lnTo>
                      <a:lnTo>
                        <a:pt x="489" y="897"/>
                      </a:lnTo>
                      <a:lnTo>
                        <a:pt x="487" y="902"/>
                      </a:lnTo>
                      <a:lnTo>
                        <a:pt x="483" y="905"/>
                      </a:lnTo>
                      <a:lnTo>
                        <a:pt x="479" y="905"/>
                      </a:lnTo>
                      <a:lnTo>
                        <a:pt x="473" y="903"/>
                      </a:lnTo>
                      <a:lnTo>
                        <a:pt x="475" y="903"/>
                      </a:lnTo>
                      <a:lnTo>
                        <a:pt x="476" y="903"/>
                      </a:lnTo>
                      <a:lnTo>
                        <a:pt x="477" y="902"/>
                      </a:lnTo>
                      <a:lnTo>
                        <a:pt x="478" y="902"/>
                      </a:lnTo>
                      <a:lnTo>
                        <a:pt x="470" y="897"/>
                      </a:lnTo>
                      <a:lnTo>
                        <a:pt x="468" y="904"/>
                      </a:lnTo>
                      <a:lnTo>
                        <a:pt x="461" y="906"/>
                      </a:lnTo>
                      <a:lnTo>
                        <a:pt x="453" y="907"/>
                      </a:lnTo>
                      <a:lnTo>
                        <a:pt x="445" y="907"/>
                      </a:lnTo>
                      <a:lnTo>
                        <a:pt x="436" y="907"/>
                      </a:lnTo>
                      <a:lnTo>
                        <a:pt x="427" y="908"/>
                      </a:lnTo>
                      <a:lnTo>
                        <a:pt x="421" y="910"/>
                      </a:lnTo>
                      <a:lnTo>
                        <a:pt x="418" y="916"/>
                      </a:lnTo>
                      <a:lnTo>
                        <a:pt x="416" y="914"/>
                      </a:lnTo>
                      <a:lnTo>
                        <a:pt x="414" y="912"/>
                      </a:lnTo>
                      <a:lnTo>
                        <a:pt x="414" y="910"/>
                      </a:lnTo>
                      <a:lnTo>
                        <a:pt x="414" y="909"/>
                      </a:lnTo>
                      <a:lnTo>
                        <a:pt x="415" y="909"/>
                      </a:lnTo>
                      <a:lnTo>
                        <a:pt x="417" y="908"/>
                      </a:lnTo>
                      <a:lnTo>
                        <a:pt x="419" y="908"/>
                      </a:lnTo>
                      <a:lnTo>
                        <a:pt x="422" y="907"/>
                      </a:lnTo>
                      <a:lnTo>
                        <a:pt x="426" y="906"/>
                      </a:lnTo>
                      <a:lnTo>
                        <a:pt x="430" y="905"/>
                      </a:lnTo>
                      <a:lnTo>
                        <a:pt x="434" y="903"/>
                      </a:lnTo>
                      <a:lnTo>
                        <a:pt x="422" y="895"/>
                      </a:lnTo>
                      <a:lnTo>
                        <a:pt x="426" y="895"/>
                      </a:lnTo>
                      <a:lnTo>
                        <a:pt x="429" y="896"/>
                      </a:lnTo>
                      <a:lnTo>
                        <a:pt x="434" y="896"/>
                      </a:lnTo>
                      <a:lnTo>
                        <a:pt x="437" y="896"/>
                      </a:lnTo>
                      <a:lnTo>
                        <a:pt x="426" y="890"/>
                      </a:lnTo>
                      <a:lnTo>
                        <a:pt x="415" y="891"/>
                      </a:lnTo>
                      <a:lnTo>
                        <a:pt x="405" y="894"/>
                      </a:lnTo>
                      <a:lnTo>
                        <a:pt x="396" y="898"/>
                      </a:lnTo>
                      <a:lnTo>
                        <a:pt x="395" y="896"/>
                      </a:lnTo>
                      <a:lnTo>
                        <a:pt x="395" y="895"/>
                      </a:lnTo>
                      <a:lnTo>
                        <a:pt x="395" y="893"/>
                      </a:lnTo>
                      <a:lnTo>
                        <a:pt x="395" y="891"/>
                      </a:lnTo>
                      <a:lnTo>
                        <a:pt x="395" y="889"/>
                      </a:lnTo>
                      <a:lnTo>
                        <a:pt x="396" y="888"/>
                      </a:lnTo>
                      <a:lnTo>
                        <a:pt x="395" y="886"/>
                      </a:lnTo>
                      <a:lnTo>
                        <a:pt x="395" y="885"/>
                      </a:lnTo>
                      <a:lnTo>
                        <a:pt x="392" y="884"/>
                      </a:lnTo>
                      <a:lnTo>
                        <a:pt x="390" y="883"/>
                      </a:lnTo>
                      <a:lnTo>
                        <a:pt x="386" y="883"/>
                      </a:lnTo>
                      <a:lnTo>
                        <a:pt x="381" y="883"/>
                      </a:lnTo>
                      <a:lnTo>
                        <a:pt x="378" y="884"/>
                      </a:lnTo>
                      <a:lnTo>
                        <a:pt x="376" y="885"/>
                      </a:lnTo>
                      <a:lnTo>
                        <a:pt x="375" y="886"/>
                      </a:lnTo>
                      <a:lnTo>
                        <a:pt x="374" y="887"/>
                      </a:lnTo>
                      <a:lnTo>
                        <a:pt x="375" y="889"/>
                      </a:lnTo>
                      <a:lnTo>
                        <a:pt x="375" y="890"/>
                      </a:lnTo>
                      <a:lnTo>
                        <a:pt x="376" y="893"/>
                      </a:lnTo>
                      <a:lnTo>
                        <a:pt x="376" y="894"/>
                      </a:lnTo>
                      <a:lnTo>
                        <a:pt x="377" y="896"/>
                      </a:lnTo>
                      <a:lnTo>
                        <a:pt x="377" y="897"/>
                      </a:lnTo>
                      <a:lnTo>
                        <a:pt x="376" y="898"/>
                      </a:lnTo>
                      <a:lnTo>
                        <a:pt x="375" y="898"/>
                      </a:lnTo>
                      <a:lnTo>
                        <a:pt x="371" y="898"/>
                      </a:lnTo>
                      <a:lnTo>
                        <a:pt x="364" y="885"/>
                      </a:lnTo>
                      <a:lnTo>
                        <a:pt x="353" y="886"/>
                      </a:lnTo>
                      <a:lnTo>
                        <a:pt x="343" y="884"/>
                      </a:lnTo>
                      <a:lnTo>
                        <a:pt x="333" y="879"/>
                      </a:lnTo>
                      <a:lnTo>
                        <a:pt x="325" y="875"/>
                      </a:lnTo>
                      <a:lnTo>
                        <a:pt x="316" y="870"/>
                      </a:lnTo>
                      <a:lnTo>
                        <a:pt x="313" y="870"/>
                      </a:lnTo>
                      <a:lnTo>
                        <a:pt x="310" y="871"/>
                      </a:lnTo>
                      <a:lnTo>
                        <a:pt x="309" y="871"/>
                      </a:lnTo>
                      <a:lnTo>
                        <a:pt x="299" y="868"/>
                      </a:lnTo>
                      <a:lnTo>
                        <a:pt x="288" y="866"/>
                      </a:lnTo>
                      <a:lnTo>
                        <a:pt x="278" y="865"/>
                      </a:lnTo>
                      <a:lnTo>
                        <a:pt x="268" y="864"/>
                      </a:lnTo>
                      <a:lnTo>
                        <a:pt x="260" y="860"/>
                      </a:lnTo>
                      <a:lnTo>
                        <a:pt x="262" y="859"/>
                      </a:lnTo>
                      <a:lnTo>
                        <a:pt x="262" y="858"/>
                      </a:lnTo>
                      <a:lnTo>
                        <a:pt x="260" y="857"/>
                      </a:lnTo>
                      <a:lnTo>
                        <a:pt x="259" y="855"/>
                      </a:lnTo>
                      <a:lnTo>
                        <a:pt x="258" y="852"/>
                      </a:lnTo>
                      <a:lnTo>
                        <a:pt x="257" y="850"/>
                      </a:lnTo>
                      <a:lnTo>
                        <a:pt x="256" y="849"/>
                      </a:lnTo>
                      <a:lnTo>
                        <a:pt x="256" y="848"/>
                      </a:lnTo>
                      <a:lnTo>
                        <a:pt x="232" y="844"/>
                      </a:lnTo>
                      <a:lnTo>
                        <a:pt x="236" y="844"/>
                      </a:lnTo>
                      <a:lnTo>
                        <a:pt x="239" y="844"/>
                      </a:lnTo>
                      <a:lnTo>
                        <a:pt x="242" y="842"/>
                      </a:lnTo>
                      <a:lnTo>
                        <a:pt x="244" y="840"/>
                      </a:lnTo>
                      <a:lnTo>
                        <a:pt x="246" y="839"/>
                      </a:lnTo>
                      <a:lnTo>
                        <a:pt x="247" y="837"/>
                      </a:lnTo>
                      <a:lnTo>
                        <a:pt x="249" y="835"/>
                      </a:lnTo>
                      <a:lnTo>
                        <a:pt x="246" y="833"/>
                      </a:lnTo>
                      <a:lnTo>
                        <a:pt x="243" y="832"/>
                      </a:lnTo>
                      <a:lnTo>
                        <a:pt x="239" y="832"/>
                      </a:lnTo>
                      <a:lnTo>
                        <a:pt x="236" y="832"/>
                      </a:lnTo>
                      <a:lnTo>
                        <a:pt x="234" y="832"/>
                      </a:lnTo>
                      <a:lnTo>
                        <a:pt x="235" y="831"/>
                      </a:lnTo>
                      <a:lnTo>
                        <a:pt x="237" y="831"/>
                      </a:lnTo>
                      <a:lnTo>
                        <a:pt x="238" y="830"/>
                      </a:lnTo>
                      <a:lnTo>
                        <a:pt x="239" y="829"/>
                      </a:lnTo>
                      <a:lnTo>
                        <a:pt x="239" y="828"/>
                      </a:lnTo>
                      <a:lnTo>
                        <a:pt x="238" y="826"/>
                      </a:lnTo>
                      <a:lnTo>
                        <a:pt x="213" y="823"/>
                      </a:lnTo>
                      <a:lnTo>
                        <a:pt x="214" y="826"/>
                      </a:lnTo>
                      <a:lnTo>
                        <a:pt x="215" y="827"/>
                      </a:lnTo>
                      <a:lnTo>
                        <a:pt x="217" y="829"/>
                      </a:lnTo>
                      <a:lnTo>
                        <a:pt x="212" y="827"/>
                      </a:lnTo>
                      <a:lnTo>
                        <a:pt x="205" y="823"/>
                      </a:lnTo>
                      <a:lnTo>
                        <a:pt x="198" y="819"/>
                      </a:lnTo>
                      <a:lnTo>
                        <a:pt x="194" y="813"/>
                      </a:lnTo>
                      <a:lnTo>
                        <a:pt x="196" y="812"/>
                      </a:lnTo>
                      <a:lnTo>
                        <a:pt x="198" y="811"/>
                      </a:lnTo>
                      <a:lnTo>
                        <a:pt x="202" y="809"/>
                      </a:lnTo>
                      <a:lnTo>
                        <a:pt x="203" y="813"/>
                      </a:lnTo>
                      <a:lnTo>
                        <a:pt x="204" y="815"/>
                      </a:lnTo>
                      <a:lnTo>
                        <a:pt x="206" y="816"/>
                      </a:lnTo>
                      <a:lnTo>
                        <a:pt x="208" y="817"/>
                      </a:lnTo>
                      <a:lnTo>
                        <a:pt x="212" y="816"/>
                      </a:lnTo>
                      <a:lnTo>
                        <a:pt x="214" y="815"/>
                      </a:lnTo>
                      <a:lnTo>
                        <a:pt x="216" y="815"/>
                      </a:lnTo>
                      <a:lnTo>
                        <a:pt x="213" y="812"/>
                      </a:lnTo>
                      <a:lnTo>
                        <a:pt x="211" y="811"/>
                      </a:lnTo>
                      <a:lnTo>
                        <a:pt x="209" y="810"/>
                      </a:lnTo>
                      <a:lnTo>
                        <a:pt x="208" y="809"/>
                      </a:lnTo>
                      <a:lnTo>
                        <a:pt x="208" y="809"/>
                      </a:lnTo>
                      <a:lnTo>
                        <a:pt x="208" y="808"/>
                      </a:lnTo>
                      <a:lnTo>
                        <a:pt x="209" y="808"/>
                      </a:lnTo>
                      <a:lnTo>
                        <a:pt x="209" y="807"/>
                      </a:lnTo>
                      <a:lnTo>
                        <a:pt x="209" y="806"/>
                      </a:lnTo>
                      <a:lnTo>
                        <a:pt x="209" y="804"/>
                      </a:lnTo>
                      <a:lnTo>
                        <a:pt x="209" y="802"/>
                      </a:lnTo>
                      <a:lnTo>
                        <a:pt x="199" y="800"/>
                      </a:lnTo>
                      <a:lnTo>
                        <a:pt x="193" y="802"/>
                      </a:lnTo>
                      <a:lnTo>
                        <a:pt x="190" y="808"/>
                      </a:lnTo>
                      <a:lnTo>
                        <a:pt x="184" y="801"/>
                      </a:lnTo>
                      <a:lnTo>
                        <a:pt x="178" y="797"/>
                      </a:lnTo>
                      <a:lnTo>
                        <a:pt x="172" y="793"/>
                      </a:lnTo>
                      <a:lnTo>
                        <a:pt x="163" y="791"/>
                      </a:lnTo>
                      <a:lnTo>
                        <a:pt x="170" y="786"/>
                      </a:lnTo>
                      <a:lnTo>
                        <a:pt x="158" y="780"/>
                      </a:lnTo>
                      <a:lnTo>
                        <a:pt x="173" y="778"/>
                      </a:lnTo>
                      <a:lnTo>
                        <a:pt x="167" y="772"/>
                      </a:lnTo>
                      <a:lnTo>
                        <a:pt x="163" y="771"/>
                      </a:lnTo>
                      <a:lnTo>
                        <a:pt x="160" y="772"/>
                      </a:lnTo>
                      <a:lnTo>
                        <a:pt x="157" y="774"/>
                      </a:lnTo>
                      <a:lnTo>
                        <a:pt x="153" y="774"/>
                      </a:lnTo>
                      <a:lnTo>
                        <a:pt x="148" y="773"/>
                      </a:lnTo>
                      <a:lnTo>
                        <a:pt x="142" y="767"/>
                      </a:lnTo>
                      <a:lnTo>
                        <a:pt x="147" y="761"/>
                      </a:lnTo>
                      <a:lnTo>
                        <a:pt x="141" y="760"/>
                      </a:lnTo>
                      <a:lnTo>
                        <a:pt x="135" y="760"/>
                      </a:lnTo>
                      <a:lnTo>
                        <a:pt x="131" y="760"/>
                      </a:lnTo>
                      <a:lnTo>
                        <a:pt x="127" y="758"/>
                      </a:lnTo>
                      <a:lnTo>
                        <a:pt x="126" y="752"/>
                      </a:lnTo>
                      <a:lnTo>
                        <a:pt x="124" y="752"/>
                      </a:lnTo>
                      <a:lnTo>
                        <a:pt x="123" y="752"/>
                      </a:lnTo>
                      <a:lnTo>
                        <a:pt x="123" y="753"/>
                      </a:lnTo>
                      <a:lnTo>
                        <a:pt x="122" y="754"/>
                      </a:lnTo>
                      <a:lnTo>
                        <a:pt x="122" y="755"/>
                      </a:lnTo>
                      <a:lnTo>
                        <a:pt x="122" y="757"/>
                      </a:lnTo>
                      <a:lnTo>
                        <a:pt x="123" y="758"/>
                      </a:lnTo>
                      <a:lnTo>
                        <a:pt x="123" y="760"/>
                      </a:lnTo>
                      <a:lnTo>
                        <a:pt x="123" y="761"/>
                      </a:lnTo>
                      <a:lnTo>
                        <a:pt x="123" y="762"/>
                      </a:lnTo>
                      <a:lnTo>
                        <a:pt x="122" y="762"/>
                      </a:lnTo>
                      <a:lnTo>
                        <a:pt x="121" y="762"/>
                      </a:lnTo>
                      <a:lnTo>
                        <a:pt x="119" y="761"/>
                      </a:lnTo>
                      <a:lnTo>
                        <a:pt x="116" y="760"/>
                      </a:lnTo>
                      <a:lnTo>
                        <a:pt x="113" y="758"/>
                      </a:lnTo>
                      <a:lnTo>
                        <a:pt x="112" y="751"/>
                      </a:lnTo>
                      <a:lnTo>
                        <a:pt x="107" y="743"/>
                      </a:lnTo>
                      <a:lnTo>
                        <a:pt x="104" y="736"/>
                      </a:lnTo>
                      <a:lnTo>
                        <a:pt x="102" y="735"/>
                      </a:lnTo>
                      <a:lnTo>
                        <a:pt x="100" y="736"/>
                      </a:lnTo>
                      <a:lnTo>
                        <a:pt x="100" y="738"/>
                      </a:lnTo>
                      <a:lnTo>
                        <a:pt x="100" y="739"/>
                      </a:lnTo>
                      <a:lnTo>
                        <a:pt x="100" y="741"/>
                      </a:lnTo>
                      <a:lnTo>
                        <a:pt x="101" y="743"/>
                      </a:lnTo>
                      <a:lnTo>
                        <a:pt x="102" y="745"/>
                      </a:lnTo>
                      <a:lnTo>
                        <a:pt x="103" y="748"/>
                      </a:lnTo>
                      <a:lnTo>
                        <a:pt x="103" y="748"/>
                      </a:lnTo>
                      <a:lnTo>
                        <a:pt x="97" y="741"/>
                      </a:lnTo>
                      <a:lnTo>
                        <a:pt x="93" y="733"/>
                      </a:lnTo>
                      <a:lnTo>
                        <a:pt x="92" y="726"/>
                      </a:lnTo>
                      <a:lnTo>
                        <a:pt x="93" y="720"/>
                      </a:lnTo>
                      <a:lnTo>
                        <a:pt x="93" y="714"/>
                      </a:lnTo>
                      <a:lnTo>
                        <a:pt x="92" y="709"/>
                      </a:lnTo>
                      <a:lnTo>
                        <a:pt x="89" y="703"/>
                      </a:lnTo>
                      <a:lnTo>
                        <a:pt x="81" y="695"/>
                      </a:lnTo>
                      <a:lnTo>
                        <a:pt x="81" y="700"/>
                      </a:lnTo>
                      <a:lnTo>
                        <a:pt x="79" y="702"/>
                      </a:lnTo>
                      <a:lnTo>
                        <a:pt x="76" y="703"/>
                      </a:lnTo>
                      <a:lnTo>
                        <a:pt x="73" y="704"/>
                      </a:lnTo>
                      <a:lnTo>
                        <a:pt x="73" y="706"/>
                      </a:lnTo>
                      <a:lnTo>
                        <a:pt x="74" y="711"/>
                      </a:lnTo>
                      <a:lnTo>
                        <a:pt x="80" y="719"/>
                      </a:lnTo>
                      <a:lnTo>
                        <a:pt x="74" y="712"/>
                      </a:lnTo>
                      <a:lnTo>
                        <a:pt x="71" y="705"/>
                      </a:lnTo>
                      <a:lnTo>
                        <a:pt x="69" y="696"/>
                      </a:lnTo>
                      <a:lnTo>
                        <a:pt x="65" y="690"/>
                      </a:lnTo>
                      <a:lnTo>
                        <a:pt x="60" y="684"/>
                      </a:lnTo>
                      <a:lnTo>
                        <a:pt x="72" y="686"/>
                      </a:lnTo>
                      <a:lnTo>
                        <a:pt x="70" y="683"/>
                      </a:lnTo>
                      <a:lnTo>
                        <a:pt x="68" y="681"/>
                      </a:lnTo>
                      <a:lnTo>
                        <a:pt x="64" y="678"/>
                      </a:lnTo>
                      <a:lnTo>
                        <a:pt x="62" y="677"/>
                      </a:lnTo>
                      <a:lnTo>
                        <a:pt x="69" y="674"/>
                      </a:lnTo>
                      <a:lnTo>
                        <a:pt x="61" y="670"/>
                      </a:lnTo>
                      <a:lnTo>
                        <a:pt x="58" y="664"/>
                      </a:lnTo>
                      <a:lnTo>
                        <a:pt x="55" y="657"/>
                      </a:lnTo>
                      <a:lnTo>
                        <a:pt x="52" y="651"/>
                      </a:lnTo>
                      <a:lnTo>
                        <a:pt x="49" y="646"/>
                      </a:lnTo>
                      <a:lnTo>
                        <a:pt x="41" y="644"/>
                      </a:lnTo>
                      <a:lnTo>
                        <a:pt x="45" y="644"/>
                      </a:lnTo>
                      <a:lnTo>
                        <a:pt x="46" y="642"/>
                      </a:lnTo>
                      <a:lnTo>
                        <a:pt x="44" y="638"/>
                      </a:lnTo>
                      <a:lnTo>
                        <a:pt x="41" y="634"/>
                      </a:lnTo>
                      <a:lnTo>
                        <a:pt x="39" y="629"/>
                      </a:lnTo>
                      <a:lnTo>
                        <a:pt x="38" y="625"/>
                      </a:lnTo>
                      <a:lnTo>
                        <a:pt x="44" y="630"/>
                      </a:lnTo>
                      <a:lnTo>
                        <a:pt x="49" y="638"/>
                      </a:lnTo>
                      <a:lnTo>
                        <a:pt x="52" y="645"/>
                      </a:lnTo>
                      <a:lnTo>
                        <a:pt x="55" y="652"/>
                      </a:lnTo>
                      <a:lnTo>
                        <a:pt x="60" y="656"/>
                      </a:lnTo>
                      <a:lnTo>
                        <a:pt x="65" y="656"/>
                      </a:lnTo>
                      <a:lnTo>
                        <a:pt x="65" y="653"/>
                      </a:lnTo>
                      <a:lnTo>
                        <a:pt x="64" y="651"/>
                      </a:lnTo>
                      <a:lnTo>
                        <a:pt x="63" y="648"/>
                      </a:lnTo>
                      <a:lnTo>
                        <a:pt x="61" y="647"/>
                      </a:lnTo>
                      <a:lnTo>
                        <a:pt x="60" y="645"/>
                      </a:lnTo>
                      <a:lnTo>
                        <a:pt x="60" y="643"/>
                      </a:lnTo>
                      <a:lnTo>
                        <a:pt x="59" y="639"/>
                      </a:lnTo>
                      <a:lnTo>
                        <a:pt x="61" y="642"/>
                      </a:lnTo>
                      <a:lnTo>
                        <a:pt x="64" y="644"/>
                      </a:lnTo>
                      <a:lnTo>
                        <a:pt x="66" y="645"/>
                      </a:lnTo>
                      <a:lnTo>
                        <a:pt x="69" y="646"/>
                      </a:lnTo>
                      <a:lnTo>
                        <a:pt x="71" y="647"/>
                      </a:lnTo>
                      <a:lnTo>
                        <a:pt x="69" y="636"/>
                      </a:lnTo>
                      <a:lnTo>
                        <a:pt x="63" y="628"/>
                      </a:lnTo>
                      <a:lnTo>
                        <a:pt x="56" y="623"/>
                      </a:lnTo>
                      <a:lnTo>
                        <a:pt x="50" y="617"/>
                      </a:lnTo>
                      <a:lnTo>
                        <a:pt x="44" y="612"/>
                      </a:lnTo>
                      <a:lnTo>
                        <a:pt x="54" y="630"/>
                      </a:lnTo>
                      <a:lnTo>
                        <a:pt x="52" y="630"/>
                      </a:lnTo>
                      <a:lnTo>
                        <a:pt x="50" y="630"/>
                      </a:lnTo>
                      <a:lnTo>
                        <a:pt x="48" y="630"/>
                      </a:lnTo>
                      <a:lnTo>
                        <a:pt x="46" y="629"/>
                      </a:lnTo>
                      <a:lnTo>
                        <a:pt x="45" y="627"/>
                      </a:lnTo>
                      <a:lnTo>
                        <a:pt x="45" y="626"/>
                      </a:lnTo>
                      <a:lnTo>
                        <a:pt x="44" y="624"/>
                      </a:lnTo>
                      <a:lnTo>
                        <a:pt x="43" y="623"/>
                      </a:lnTo>
                      <a:lnTo>
                        <a:pt x="41" y="622"/>
                      </a:lnTo>
                      <a:lnTo>
                        <a:pt x="38" y="620"/>
                      </a:lnTo>
                      <a:lnTo>
                        <a:pt x="38" y="613"/>
                      </a:lnTo>
                      <a:lnTo>
                        <a:pt x="34" y="606"/>
                      </a:lnTo>
                      <a:lnTo>
                        <a:pt x="31" y="600"/>
                      </a:lnTo>
                      <a:lnTo>
                        <a:pt x="30" y="594"/>
                      </a:lnTo>
                      <a:lnTo>
                        <a:pt x="30" y="595"/>
                      </a:lnTo>
                      <a:lnTo>
                        <a:pt x="31" y="596"/>
                      </a:lnTo>
                      <a:lnTo>
                        <a:pt x="32" y="598"/>
                      </a:lnTo>
                      <a:lnTo>
                        <a:pt x="30" y="586"/>
                      </a:lnTo>
                      <a:lnTo>
                        <a:pt x="32" y="576"/>
                      </a:lnTo>
                      <a:lnTo>
                        <a:pt x="36" y="568"/>
                      </a:lnTo>
                      <a:lnTo>
                        <a:pt x="40" y="561"/>
                      </a:lnTo>
                      <a:lnTo>
                        <a:pt x="41" y="556"/>
                      </a:lnTo>
                      <a:lnTo>
                        <a:pt x="41" y="552"/>
                      </a:lnTo>
                      <a:lnTo>
                        <a:pt x="40" y="549"/>
                      </a:lnTo>
                      <a:lnTo>
                        <a:pt x="38" y="546"/>
                      </a:lnTo>
                      <a:lnTo>
                        <a:pt x="36" y="542"/>
                      </a:lnTo>
                      <a:lnTo>
                        <a:pt x="34" y="540"/>
                      </a:lnTo>
                      <a:lnTo>
                        <a:pt x="32" y="538"/>
                      </a:lnTo>
                      <a:lnTo>
                        <a:pt x="30" y="537"/>
                      </a:lnTo>
                      <a:lnTo>
                        <a:pt x="28" y="537"/>
                      </a:lnTo>
                      <a:lnTo>
                        <a:pt x="26" y="539"/>
                      </a:lnTo>
                      <a:lnTo>
                        <a:pt x="25" y="538"/>
                      </a:lnTo>
                      <a:lnTo>
                        <a:pt x="25" y="540"/>
                      </a:lnTo>
                      <a:lnTo>
                        <a:pt x="26" y="545"/>
                      </a:lnTo>
                      <a:lnTo>
                        <a:pt x="28" y="550"/>
                      </a:lnTo>
                      <a:lnTo>
                        <a:pt x="28" y="555"/>
                      </a:lnTo>
                      <a:lnTo>
                        <a:pt x="26" y="558"/>
                      </a:lnTo>
                      <a:lnTo>
                        <a:pt x="23" y="560"/>
                      </a:lnTo>
                      <a:lnTo>
                        <a:pt x="18" y="559"/>
                      </a:lnTo>
                      <a:lnTo>
                        <a:pt x="22" y="551"/>
                      </a:lnTo>
                      <a:lnTo>
                        <a:pt x="22" y="546"/>
                      </a:lnTo>
                      <a:lnTo>
                        <a:pt x="20" y="539"/>
                      </a:lnTo>
                      <a:lnTo>
                        <a:pt x="16" y="532"/>
                      </a:lnTo>
                      <a:lnTo>
                        <a:pt x="13" y="525"/>
                      </a:lnTo>
                      <a:lnTo>
                        <a:pt x="11" y="514"/>
                      </a:lnTo>
                      <a:lnTo>
                        <a:pt x="13" y="502"/>
                      </a:lnTo>
                      <a:lnTo>
                        <a:pt x="15" y="506"/>
                      </a:lnTo>
                      <a:lnTo>
                        <a:pt x="16" y="507"/>
                      </a:lnTo>
                      <a:lnTo>
                        <a:pt x="19" y="507"/>
                      </a:lnTo>
                      <a:lnTo>
                        <a:pt x="20" y="506"/>
                      </a:lnTo>
                      <a:lnTo>
                        <a:pt x="21" y="504"/>
                      </a:lnTo>
                      <a:lnTo>
                        <a:pt x="22" y="503"/>
                      </a:lnTo>
                      <a:lnTo>
                        <a:pt x="23" y="502"/>
                      </a:lnTo>
                      <a:lnTo>
                        <a:pt x="24" y="501"/>
                      </a:lnTo>
                      <a:lnTo>
                        <a:pt x="25" y="501"/>
                      </a:lnTo>
                      <a:lnTo>
                        <a:pt x="28" y="502"/>
                      </a:lnTo>
                      <a:lnTo>
                        <a:pt x="29" y="504"/>
                      </a:lnTo>
                      <a:lnTo>
                        <a:pt x="26" y="497"/>
                      </a:lnTo>
                      <a:lnTo>
                        <a:pt x="23" y="492"/>
                      </a:lnTo>
                      <a:lnTo>
                        <a:pt x="21" y="489"/>
                      </a:lnTo>
                      <a:lnTo>
                        <a:pt x="16" y="485"/>
                      </a:lnTo>
                      <a:lnTo>
                        <a:pt x="22" y="481"/>
                      </a:lnTo>
                      <a:lnTo>
                        <a:pt x="15" y="475"/>
                      </a:lnTo>
                      <a:lnTo>
                        <a:pt x="11" y="472"/>
                      </a:lnTo>
                      <a:lnTo>
                        <a:pt x="9" y="471"/>
                      </a:lnTo>
                      <a:lnTo>
                        <a:pt x="7" y="468"/>
                      </a:lnTo>
                      <a:lnTo>
                        <a:pt x="4" y="462"/>
                      </a:lnTo>
                      <a:lnTo>
                        <a:pt x="0" y="452"/>
                      </a:lnTo>
                      <a:lnTo>
                        <a:pt x="1" y="454"/>
                      </a:lnTo>
                      <a:lnTo>
                        <a:pt x="3" y="454"/>
                      </a:lnTo>
                      <a:lnTo>
                        <a:pt x="4" y="454"/>
                      </a:lnTo>
                      <a:lnTo>
                        <a:pt x="5" y="452"/>
                      </a:lnTo>
                      <a:lnTo>
                        <a:pt x="7" y="451"/>
                      </a:lnTo>
                      <a:lnTo>
                        <a:pt x="8" y="449"/>
                      </a:lnTo>
                      <a:lnTo>
                        <a:pt x="9" y="448"/>
                      </a:lnTo>
                      <a:lnTo>
                        <a:pt x="10" y="446"/>
                      </a:lnTo>
                      <a:lnTo>
                        <a:pt x="11" y="446"/>
                      </a:lnTo>
                      <a:lnTo>
                        <a:pt x="12" y="448"/>
                      </a:lnTo>
                      <a:lnTo>
                        <a:pt x="11" y="436"/>
                      </a:lnTo>
                      <a:lnTo>
                        <a:pt x="7" y="427"/>
                      </a:lnTo>
                      <a:lnTo>
                        <a:pt x="8" y="429"/>
                      </a:lnTo>
                      <a:lnTo>
                        <a:pt x="7" y="417"/>
                      </a:lnTo>
                      <a:lnTo>
                        <a:pt x="7" y="410"/>
                      </a:lnTo>
                      <a:lnTo>
                        <a:pt x="8" y="404"/>
                      </a:lnTo>
                      <a:lnTo>
                        <a:pt x="9" y="398"/>
                      </a:lnTo>
                      <a:lnTo>
                        <a:pt x="10" y="392"/>
                      </a:lnTo>
                      <a:lnTo>
                        <a:pt x="8" y="382"/>
                      </a:lnTo>
                      <a:lnTo>
                        <a:pt x="4" y="384"/>
                      </a:lnTo>
                      <a:lnTo>
                        <a:pt x="0" y="364"/>
                      </a:lnTo>
                      <a:lnTo>
                        <a:pt x="0" y="342"/>
                      </a:lnTo>
                      <a:lnTo>
                        <a:pt x="2" y="319"/>
                      </a:lnTo>
                      <a:lnTo>
                        <a:pt x="4" y="297"/>
                      </a:lnTo>
                      <a:lnTo>
                        <a:pt x="7" y="276"/>
                      </a:lnTo>
                      <a:lnTo>
                        <a:pt x="1" y="288"/>
                      </a:lnTo>
                      <a:lnTo>
                        <a:pt x="2" y="282"/>
                      </a:lnTo>
                      <a:lnTo>
                        <a:pt x="2" y="274"/>
                      </a:lnTo>
                      <a:lnTo>
                        <a:pt x="4" y="264"/>
                      </a:lnTo>
                      <a:lnTo>
                        <a:pt x="8" y="255"/>
                      </a:lnTo>
                      <a:lnTo>
                        <a:pt x="8" y="257"/>
                      </a:lnTo>
                      <a:lnTo>
                        <a:pt x="8" y="259"/>
                      </a:lnTo>
                      <a:lnTo>
                        <a:pt x="8" y="260"/>
                      </a:lnTo>
                      <a:lnTo>
                        <a:pt x="8" y="262"/>
                      </a:lnTo>
                      <a:lnTo>
                        <a:pt x="10" y="262"/>
                      </a:lnTo>
                      <a:lnTo>
                        <a:pt x="13" y="261"/>
                      </a:lnTo>
                      <a:lnTo>
                        <a:pt x="16" y="259"/>
                      </a:lnTo>
                      <a:lnTo>
                        <a:pt x="19" y="257"/>
                      </a:lnTo>
                      <a:lnTo>
                        <a:pt x="21" y="252"/>
                      </a:lnTo>
                      <a:lnTo>
                        <a:pt x="15" y="248"/>
                      </a:lnTo>
                      <a:lnTo>
                        <a:pt x="21" y="246"/>
                      </a:lnTo>
                      <a:lnTo>
                        <a:pt x="22" y="243"/>
                      </a:lnTo>
                      <a:lnTo>
                        <a:pt x="21" y="241"/>
                      </a:lnTo>
                      <a:lnTo>
                        <a:pt x="21" y="240"/>
                      </a:lnTo>
                      <a:lnTo>
                        <a:pt x="20" y="240"/>
                      </a:lnTo>
                      <a:lnTo>
                        <a:pt x="19" y="240"/>
                      </a:lnTo>
                      <a:lnTo>
                        <a:pt x="18" y="240"/>
                      </a:lnTo>
                      <a:lnTo>
                        <a:pt x="16" y="241"/>
                      </a:lnTo>
                      <a:lnTo>
                        <a:pt x="15" y="240"/>
                      </a:lnTo>
                      <a:lnTo>
                        <a:pt x="14" y="239"/>
                      </a:lnTo>
                      <a:lnTo>
                        <a:pt x="14" y="238"/>
                      </a:lnTo>
                      <a:lnTo>
                        <a:pt x="14" y="236"/>
                      </a:lnTo>
                      <a:lnTo>
                        <a:pt x="21" y="232"/>
                      </a:lnTo>
                      <a:lnTo>
                        <a:pt x="25" y="226"/>
                      </a:lnTo>
                      <a:lnTo>
                        <a:pt x="30" y="218"/>
                      </a:lnTo>
                      <a:lnTo>
                        <a:pt x="33" y="208"/>
                      </a:lnTo>
                      <a:lnTo>
                        <a:pt x="36" y="198"/>
                      </a:lnTo>
                      <a:lnTo>
                        <a:pt x="41" y="190"/>
                      </a:lnTo>
                      <a:lnTo>
                        <a:pt x="45" y="183"/>
                      </a:lnTo>
                      <a:lnTo>
                        <a:pt x="52" y="180"/>
                      </a:lnTo>
                      <a:lnTo>
                        <a:pt x="50" y="178"/>
                      </a:lnTo>
                      <a:lnTo>
                        <a:pt x="49" y="177"/>
                      </a:lnTo>
                      <a:lnTo>
                        <a:pt x="46" y="177"/>
                      </a:lnTo>
                      <a:lnTo>
                        <a:pt x="45" y="178"/>
                      </a:lnTo>
                      <a:lnTo>
                        <a:pt x="44" y="180"/>
                      </a:lnTo>
                      <a:lnTo>
                        <a:pt x="43" y="182"/>
                      </a:lnTo>
                      <a:lnTo>
                        <a:pt x="42" y="184"/>
                      </a:lnTo>
                      <a:lnTo>
                        <a:pt x="41" y="188"/>
                      </a:lnTo>
                      <a:lnTo>
                        <a:pt x="40" y="189"/>
                      </a:lnTo>
                      <a:lnTo>
                        <a:pt x="39" y="190"/>
                      </a:lnTo>
                      <a:lnTo>
                        <a:pt x="38" y="191"/>
                      </a:lnTo>
                      <a:lnTo>
                        <a:pt x="35" y="190"/>
                      </a:lnTo>
                      <a:lnTo>
                        <a:pt x="34" y="188"/>
                      </a:lnTo>
                      <a:lnTo>
                        <a:pt x="36" y="187"/>
                      </a:lnTo>
                      <a:lnTo>
                        <a:pt x="38" y="184"/>
                      </a:lnTo>
                      <a:lnTo>
                        <a:pt x="40" y="183"/>
                      </a:lnTo>
                      <a:lnTo>
                        <a:pt x="42" y="181"/>
                      </a:lnTo>
                      <a:lnTo>
                        <a:pt x="44" y="177"/>
                      </a:lnTo>
                      <a:lnTo>
                        <a:pt x="36" y="177"/>
                      </a:lnTo>
                      <a:lnTo>
                        <a:pt x="45" y="161"/>
                      </a:lnTo>
                      <a:lnTo>
                        <a:pt x="53" y="149"/>
                      </a:lnTo>
                      <a:lnTo>
                        <a:pt x="61" y="139"/>
                      </a:lnTo>
                      <a:lnTo>
                        <a:pt x="69" y="127"/>
                      </a:lnTo>
                      <a:lnTo>
                        <a:pt x="76" y="116"/>
                      </a:lnTo>
                      <a:lnTo>
                        <a:pt x="85" y="104"/>
                      </a:lnTo>
                      <a:lnTo>
                        <a:pt x="86" y="105"/>
                      </a:lnTo>
                      <a:lnTo>
                        <a:pt x="93" y="98"/>
                      </a:lnTo>
                      <a:lnTo>
                        <a:pt x="96" y="91"/>
                      </a:lnTo>
                      <a:lnTo>
                        <a:pt x="97" y="83"/>
                      </a:lnTo>
                      <a:lnTo>
                        <a:pt x="99" y="84"/>
                      </a:lnTo>
                      <a:lnTo>
                        <a:pt x="99" y="84"/>
                      </a:lnTo>
                      <a:lnTo>
                        <a:pt x="100" y="86"/>
                      </a:lnTo>
                      <a:lnTo>
                        <a:pt x="100" y="87"/>
                      </a:lnTo>
                      <a:lnTo>
                        <a:pt x="100" y="88"/>
                      </a:lnTo>
                      <a:lnTo>
                        <a:pt x="100" y="90"/>
                      </a:lnTo>
                      <a:lnTo>
                        <a:pt x="101" y="90"/>
                      </a:lnTo>
                      <a:lnTo>
                        <a:pt x="103" y="90"/>
                      </a:lnTo>
                      <a:lnTo>
                        <a:pt x="104" y="81"/>
                      </a:lnTo>
                      <a:lnTo>
                        <a:pt x="109" y="73"/>
                      </a:lnTo>
                      <a:lnTo>
                        <a:pt x="115" y="68"/>
                      </a:lnTo>
                      <a:lnTo>
                        <a:pt x="123" y="65"/>
                      </a:lnTo>
                      <a:lnTo>
                        <a:pt x="130" y="63"/>
                      </a:lnTo>
                      <a:lnTo>
                        <a:pt x="136" y="61"/>
                      </a:lnTo>
                      <a:lnTo>
                        <a:pt x="142" y="57"/>
                      </a:lnTo>
                      <a:lnTo>
                        <a:pt x="144" y="52"/>
                      </a:lnTo>
                      <a:lnTo>
                        <a:pt x="150" y="56"/>
                      </a:lnTo>
                      <a:lnTo>
                        <a:pt x="157" y="61"/>
                      </a:lnTo>
                      <a:lnTo>
                        <a:pt x="165" y="63"/>
                      </a:lnTo>
                      <a:lnTo>
                        <a:pt x="170" y="65"/>
                      </a:lnTo>
                      <a:lnTo>
                        <a:pt x="173" y="67"/>
                      </a:lnTo>
                      <a:lnTo>
                        <a:pt x="175" y="68"/>
                      </a:lnTo>
                      <a:lnTo>
                        <a:pt x="177" y="72"/>
                      </a:lnTo>
                      <a:lnTo>
                        <a:pt x="178" y="74"/>
                      </a:lnTo>
                      <a:lnTo>
                        <a:pt x="178" y="78"/>
                      </a:lnTo>
                      <a:lnTo>
                        <a:pt x="184" y="73"/>
                      </a:lnTo>
                      <a:lnTo>
                        <a:pt x="183" y="77"/>
                      </a:lnTo>
                      <a:lnTo>
                        <a:pt x="178" y="82"/>
                      </a:lnTo>
                      <a:lnTo>
                        <a:pt x="173" y="86"/>
                      </a:lnTo>
                      <a:lnTo>
                        <a:pt x="168" y="91"/>
                      </a:lnTo>
                      <a:lnTo>
                        <a:pt x="168" y="96"/>
                      </a:lnTo>
                      <a:lnTo>
                        <a:pt x="145" y="104"/>
                      </a:lnTo>
                      <a:lnTo>
                        <a:pt x="146" y="105"/>
                      </a:lnTo>
                      <a:lnTo>
                        <a:pt x="147" y="107"/>
                      </a:lnTo>
                      <a:lnTo>
                        <a:pt x="148" y="108"/>
                      </a:lnTo>
                      <a:lnTo>
                        <a:pt x="150" y="111"/>
                      </a:lnTo>
                      <a:lnTo>
                        <a:pt x="151" y="112"/>
                      </a:lnTo>
                      <a:lnTo>
                        <a:pt x="153" y="111"/>
                      </a:lnTo>
                      <a:lnTo>
                        <a:pt x="152" y="113"/>
                      </a:lnTo>
                      <a:lnTo>
                        <a:pt x="150" y="114"/>
                      </a:lnTo>
                      <a:lnTo>
                        <a:pt x="150" y="116"/>
                      </a:lnTo>
                      <a:lnTo>
                        <a:pt x="150" y="117"/>
                      </a:lnTo>
                      <a:lnTo>
                        <a:pt x="151" y="117"/>
                      </a:lnTo>
                      <a:lnTo>
                        <a:pt x="152" y="119"/>
                      </a:lnTo>
                      <a:lnTo>
                        <a:pt x="155" y="117"/>
                      </a:lnTo>
                      <a:lnTo>
                        <a:pt x="140" y="125"/>
                      </a:lnTo>
                      <a:lnTo>
                        <a:pt x="127" y="136"/>
                      </a:lnTo>
                      <a:lnTo>
                        <a:pt x="116" y="150"/>
                      </a:lnTo>
                      <a:lnTo>
                        <a:pt x="107" y="164"/>
                      </a:lnTo>
                      <a:lnTo>
                        <a:pt x="101" y="180"/>
                      </a:lnTo>
                      <a:lnTo>
                        <a:pt x="91" y="207"/>
                      </a:lnTo>
                      <a:lnTo>
                        <a:pt x="81" y="235"/>
                      </a:lnTo>
                      <a:lnTo>
                        <a:pt x="70" y="261"/>
                      </a:lnTo>
                      <a:lnTo>
                        <a:pt x="70" y="264"/>
                      </a:lnTo>
                      <a:lnTo>
                        <a:pt x="71" y="264"/>
                      </a:lnTo>
                      <a:lnTo>
                        <a:pt x="72" y="265"/>
                      </a:lnTo>
                      <a:lnTo>
                        <a:pt x="74" y="264"/>
                      </a:lnTo>
                      <a:lnTo>
                        <a:pt x="75" y="264"/>
                      </a:lnTo>
                      <a:lnTo>
                        <a:pt x="76" y="264"/>
                      </a:lnTo>
                      <a:lnTo>
                        <a:pt x="74" y="266"/>
                      </a:lnTo>
                      <a:lnTo>
                        <a:pt x="72" y="268"/>
                      </a:lnTo>
                      <a:lnTo>
                        <a:pt x="72" y="269"/>
                      </a:lnTo>
                      <a:lnTo>
                        <a:pt x="72" y="271"/>
                      </a:lnTo>
                      <a:lnTo>
                        <a:pt x="73" y="272"/>
                      </a:lnTo>
                      <a:lnTo>
                        <a:pt x="75" y="274"/>
                      </a:lnTo>
                      <a:lnTo>
                        <a:pt x="76" y="276"/>
                      </a:lnTo>
                      <a:lnTo>
                        <a:pt x="77" y="277"/>
                      </a:lnTo>
                      <a:lnTo>
                        <a:pt x="79" y="278"/>
                      </a:lnTo>
                      <a:lnTo>
                        <a:pt x="80" y="280"/>
                      </a:lnTo>
                      <a:lnTo>
                        <a:pt x="63" y="293"/>
                      </a:lnTo>
                      <a:lnTo>
                        <a:pt x="64" y="295"/>
                      </a:lnTo>
                      <a:lnTo>
                        <a:pt x="66" y="296"/>
                      </a:lnTo>
                      <a:lnTo>
                        <a:pt x="69" y="297"/>
                      </a:lnTo>
                      <a:lnTo>
                        <a:pt x="71" y="296"/>
                      </a:lnTo>
                      <a:lnTo>
                        <a:pt x="72" y="296"/>
                      </a:lnTo>
                      <a:lnTo>
                        <a:pt x="74" y="296"/>
                      </a:lnTo>
                      <a:lnTo>
                        <a:pt x="71" y="314"/>
                      </a:lnTo>
                      <a:lnTo>
                        <a:pt x="66" y="330"/>
                      </a:lnTo>
                      <a:lnTo>
                        <a:pt x="63" y="346"/>
                      </a:lnTo>
                      <a:lnTo>
                        <a:pt x="61" y="362"/>
                      </a:lnTo>
                      <a:lnTo>
                        <a:pt x="63" y="377"/>
                      </a:lnTo>
                      <a:lnTo>
                        <a:pt x="62" y="380"/>
                      </a:lnTo>
                      <a:lnTo>
                        <a:pt x="60" y="380"/>
                      </a:lnTo>
                      <a:lnTo>
                        <a:pt x="58" y="381"/>
                      </a:lnTo>
                      <a:lnTo>
                        <a:pt x="56" y="381"/>
                      </a:lnTo>
                      <a:lnTo>
                        <a:pt x="54" y="380"/>
                      </a:lnTo>
                      <a:lnTo>
                        <a:pt x="53" y="381"/>
                      </a:lnTo>
                      <a:lnTo>
                        <a:pt x="52" y="381"/>
                      </a:lnTo>
                      <a:lnTo>
                        <a:pt x="51" y="383"/>
                      </a:lnTo>
                      <a:lnTo>
                        <a:pt x="50" y="385"/>
                      </a:lnTo>
                      <a:lnTo>
                        <a:pt x="54" y="383"/>
                      </a:lnTo>
                      <a:lnTo>
                        <a:pt x="58" y="384"/>
                      </a:lnTo>
                      <a:lnTo>
                        <a:pt x="59" y="388"/>
                      </a:lnTo>
                      <a:lnTo>
                        <a:pt x="60" y="393"/>
                      </a:lnTo>
                      <a:lnTo>
                        <a:pt x="61" y="400"/>
                      </a:lnTo>
                      <a:lnTo>
                        <a:pt x="62" y="404"/>
                      </a:lnTo>
                      <a:lnTo>
                        <a:pt x="64" y="407"/>
                      </a:lnTo>
                      <a:lnTo>
                        <a:pt x="68" y="406"/>
                      </a:lnTo>
                      <a:lnTo>
                        <a:pt x="62" y="411"/>
                      </a:lnTo>
                      <a:lnTo>
                        <a:pt x="60" y="417"/>
                      </a:lnTo>
                      <a:lnTo>
                        <a:pt x="58" y="424"/>
                      </a:lnTo>
                      <a:lnTo>
                        <a:pt x="56" y="431"/>
                      </a:lnTo>
                      <a:lnTo>
                        <a:pt x="55" y="435"/>
                      </a:lnTo>
                      <a:lnTo>
                        <a:pt x="51" y="439"/>
                      </a:lnTo>
                      <a:lnTo>
                        <a:pt x="43" y="439"/>
                      </a:lnTo>
                      <a:lnTo>
                        <a:pt x="44" y="442"/>
                      </a:lnTo>
                      <a:lnTo>
                        <a:pt x="44" y="445"/>
                      </a:lnTo>
                      <a:lnTo>
                        <a:pt x="46" y="446"/>
                      </a:lnTo>
                      <a:lnTo>
                        <a:pt x="48" y="448"/>
                      </a:lnTo>
                      <a:lnTo>
                        <a:pt x="50" y="448"/>
                      </a:lnTo>
                      <a:lnTo>
                        <a:pt x="51" y="448"/>
                      </a:lnTo>
                      <a:lnTo>
                        <a:pt x="53" y="446"/>
                      </a:lnTo>
                      <a:lnTo>
                        <a:pt x="54" y="445"/>
                      </a:lnTo>
                      <a:lnTo>
                        <a:pt x="55" y="444"/>
                      </a:lnTo>
                      <a:lnTo>
                        <a:pt x="55" y="458"/>
                      </a:lnTo>
                      <a:lnTo>
                        <a:pt x="59" y="470"/>
                      </a:lnTo>
                      <a:lnTo>
                        <a:pt x="64" y="481"/>
                      </a:lnTo>
                      <a:lnTo>
                        <a:pt x="64" y="485"/>
                      </a:lnTo>
                      <a:lnTo>
                        <a:pt x="65" y="494"/>
                      </a:lnTo>
                      <a:lnTo>
                        <a:pt x="66" y="504"/>
                      </a:lnTo>
                      <a:lnTo>
                        <a:pt x="69" y="517"/>
                      </a:lnTo>
                      <a:lnTo>
                        <a:pt x="71" y="529"/>
                      </a:lnTo>
                      <a:lnTo>
                        <a:pt x="72" y="540"/>
                      </a:lnTo>
                      <a:lnTo>
                        <a:pt x="72" y="550"/>
                      </a:lnTo>
                      <a:lnTo>
                        <a:pt x="69" y="558"/>
                      </a:lnTo>
                      <a:lnTo>
                        <a:pt x="71" y="556"/>
                      </a:lnTo>
                      <a:lnTo>
                        <a:pt x="73" y="554"/>
                      </a:lnTo>
                      <a:lnTo>
                        <a:pt x="74" y="554"/>
                      </a:lnTo>
                      <a:lnTo>
                        <a:pt x="74" y="554"/>
                      </a:lnTo>
                      <a:lnTo>
                        <a:pt x="75" y="555"/>
                      </a:lnTo>
                      <a:lnTo>
                        <a:pt x="76" y="556"/>
                      </a:lnTo>
                      <a:lnTo>
                        <a:pt x="77" y="558"/>
                      </a:lnTo>
                      <a:lnTo>
                        <a:pt x="77" y="560"/>
                      </a:lnTo>
                      <a:lnTo>
                        <a:pt x="80" y="561"/>
                      </a:lnTo>
                      <a:lnTo>
                        <a:pt x="81" y="564"/>
                      </a:lnTo>
                      <a:lnTo>
                        <a:pt x="87" y="555"/>
                      </a:lnTo>
                      <a:lnTo>
                        <a:pt x="92" y="571"/>
                      </a:lnTo>
                      <a:lnTo>
                        <a:pt x="93" y="574"/>
                      </a:lnTo>
                      <a:lnTo>
                        <a:pt x="94" y="575"/>
                      </a:lnTo>
                      <a:lnTo>
                        <a:pt x="93" y="576"/>
                      </a:lnTo>
                      <a:lnTo>
                        <a:pt x="93" y="576"/>
                      </a:lnTo>
                      <a:lnTo>
                        <a:pt x="93" y="577"/>
                      </a:lnTo>
                      <a:lnTo>
                        <a:pt x="92" y="578"/>
                      </a:lnTo>
                      <a:lnTo>
                        <a:pt x="91" y="579"/>
                      </a:lnTo>
                      <a:lnTo>
                        <a:pt x="90" y="579"/>
                      </a:lnTo>
                      <a:lnTo>
                        <a:pt x="89" y="580"/>
                      </a:lnTo>
                      <a:lnTo>
                        <a:pt x="89" y="583"/>
                      </a:lnTo>
                      <a:lnTo>
                        <a:pt x="89" y="586"/>
                      </a:lnTo>
                      <a:lnTo>
                        <a:pt x="90" y="590"/>
                      </a:lnTo>
                      <a:lnTo>
                        <a:pt x="92" y="593"/>
                      </a:lnTo>
                      <a:lnTo>
                        <a:pt x="93" y="595"/>
                      </a:lnTo>
                      <a:lnTo>
                        <a:pt x="95" y="596"/>
                      </a:lnTo>
                      <a:lnTo>
                        <a:pt x="99" y="598"/>
                      </a:lnTo>
                      <a:lnTo>
                        <a:pt x="101" y="599"/>
                      </a:lnTo>
                      <a:lnTo>
                        <a:pt x="104" y="600"/>
                      </a:lnTo>
                      <a:lnTo>
                        <a:pt x="104" y="598"/>
                      </a:lnTo>
                      <a:lnTo>
                        <a:pt x="109" y="605"/>
                      </a:lnTo>
                      <a:lnTo>
                        <a:pt x="109" y="606"/>
                      </a:lnTo>
                      <a:lnTo>
                        <a:pt x="107" y="606"/>
                      </a:lnTo>
                      <a:lnTo>
                        <a:pt x="107" y="606"/>
                      </a:lnTo>
                      <a:lnTo>
                        <a:pt x="105" y="605"/>
                      </a:lnTo>
                      <a:lnTo>
                        <a:pt x="104" y="604"/>
                      </a:lnTo>
                      <a:lnTo>
                        <a:pt x="103" y="603"/>
                      </a:lnTo>
                      <a:lnTo>
                        <a:pt x="101" y="601"/>
                      </a:lnTo>
                      <a:lnTo>
                        <a:pt x="100" y="601"/>
                      </a:lnTo>
                      <a:lnTo>
                        <a:pt x="97" y="600"/>
                      </a:lnTo>
                      <a:lnTo>
                        <a:pt x="96" y="600"/>
                      </a:lnTo>
                      <a:lnTo>
                        <a:pt x="95" y="601"/>
                      </a:lnTo>
                      <a:lnTo>
                        <a:pt x="94" y="603"/>
                      </a:lnTo>
                      <a:lnTo>
                        <a:pt x="94" y="606"/>
                      </a:lnTo>
                      <a:lnTo>
                        <a:pt x="94" y="609"/>
                      </a:lnTo>
                      <a:lnTo>
                        <a:pt x="96" y="609"/>
                      </a:lnTo>
                      <a:lnTo>
                        <a:pt x="99" y="610"/>
                      </a:lnTo>
                      <a:lnTo>
                        <a:pt x="101" y="610"/>
                      </a:lnTo>
                      <a:lnTo>
                        <a:pt x="104" y="613"/>
                      </a:lnTo>
                      <a:lnTo>
                        <a:pt x="106" y="614"/>
                      </a:lnTo>
                      <a:lnTo>
                        <a:pt x="109" y="616"/>
                      </a:lnTo>
                      <a:lnTo>
                        <a:pt x="110" y="619"/>
                      </a:lnTo>
                      <a:lnTo>
                        <a:pt x="109" y="622"/>
                      </a:lnTo>
                      <a:lnTo>
                        <a:pt x="107" y="618"/>
                      </a:lnTo>
                      <a:lnTo>
                        <a:pt x="105" y="617"/>
                      </a:lnTo>
                      <a:lnTo>
                        <a:pt x="104" y="616"/>
                      </a:lnTo>
                      <a:lnTo>
                        <a:pt x="102" y="616"/>
                      </a:lnTo>
                      <a:lnTo>
                        <a:pt x="101" y="617"/>
                      </a:lnTo>
                      <a:lnTo>
                        <a:pt x="100" y="619"/>
                      </a:lnTo>
                      <a:lnTo>
                        <a:pt x="99" y="620"/>
                      </a:lnTo>
                      <a:lnTo>
                        <a:pt x="104" y="634"/>
                      </a:lnTo>
                      <a:lnTo>
                        <a:pt x="113" y="625"/>
                      </a:lnTo>
                      <a:lnTo>
                        <a:pt x="126" y="652"/>
                      </a:lnTo>
                      <a:lnTo>
                        <a:pt x="141" y="677"/>
                      </a:lnTo>
                      <a:lnTo>
                        <a:pt x="150" y="690"/>
                      </a:lnTo>
                      <a:lnTo>
                        <a:pt x="160" y="701"/>
                      </a:lnTo>
                      <a:lnTo>
                        <a:pt x="184" y="723"/>
                      </a:lnTo>
                      <a:lnTo>
                        <a:pt x="183" y="728"/>
                      </a:lnTo>
                      <a:lnTo>
                        <a:pt x="186" y="732"/>
                      </a:lnTo>
                      <a:lnTo>
                        <a:pt x="192" y="736"/>
                      </a:lnTo>
                      <a:lnTo>
                        <a:pt x="197" y="742"/>
                      </a:lnTo>
                      <a:lnTo>
                        <a:pt x="199" y="748"/>
                      </a:lnTo>
                      <a:lnTo>
                        <a:pt x="196" y="752"/>
                      </a:lnTo>
                      <a:lnTo>
                        <a:pt x="196" y="750"/>
                      </a:lnTo>
                      <a:lnTo>
                        <a:pt x="194" y="749"/>
                      </a:lnTo>
                      <a:lnTo>
                        <a:pt x="192" y="749"/>
                      </a:lnTo>
                      <a:lnTo>
                        <a:pt x="191" y="750"/>
                      </a:lnTo>
                      <a:lnTo>
                        <a:pt x="191" y="751"/>
                      </a:lnTo>
                      <a:lnTo>
                        <a:pt x="191" y="753"/>
                      </a:lnTo>
                      <a:lnTo>
                        <a:pt x="192" y="755"/>
                      </a:lnTo>
                      <a:lnTo>
                        <a:pt x="193" y="758"/>
                      </a:lnTo>
                      <a:lnTo>
                        <a:pt x="194" y="760"/>
                      </a:lnTo>
                      <a:lnTo>
                        <a:pt x="196" y="762"/>
                      </a:lnTo>
                      <a:lnTo>
                        <a:pt x="198" y="764"/>
                      </a:lnTo>
                      <a:lnTo>
                        <a:pt x="201" y="765"/>
                      </a:lnTo>
                      <a:lnTo>
                        <a:pt x="199" y="764"/>
                      </a:lnTo>
                      <a:lnTo>
                        <a:pt x="199" y="762"/>
                      </a:lnTo>
                      <a:lnTo>
                        <a:pt x="201" y="761"/>
                      </a:lnTo>
                      <a:lnTo>
                        <a:pt x="202" y="761"/>
                      </a:lnTo>
                      <a:lnTo>
                        <a:pt x="204" y="760"/>
                      </a:lnTo>
                      <a:lnTo>
                        <a:pt x="205" y="760"/>
                      </a:lnTo>
                      <a:lnTo>
                        <a:pt x="207" y="759"/>
                      </a:lnTo>
                      <a:lnTo>
                        <a:pt x="208" y="758"/>
                      </a:lnTo>
                      <a:lnTo>
                        <a:pt x="211" y="758"/>
                      </a:lnTo>
                      <a:lnTo>
                        <a:pt x="211" y="757"/>
                      </a:lnTo>
                      <a:lnTo>
                        <a:pt x="211" y="755"/>
                      </a:lnTo>
                      <a:lnTo>
                        <a:pt x="209" y="753"/>
                      </a:lnTo>
                      <a:lnTo>
                        <a:pt x="208" y="751"/>
                      </a:lnTo>
                      <a:lnTo>
                        <a:pt x="205" y="748"/>
                      </a:lnTo>
                      <a:lnTo>
                        <a:pt x="224" y="752"/>
                      </a:lnTo>
                      <a:lnTo>
                        <a:pt x="232" y="748"/>
                      </a:lnTo>
                      <a:lnTo>
                        <a:pt x="239" y="748"/>
                      </a:lnTo>
                      <a:lnTo>
                        <a:pt x="247" y="752"/>
                      </a:lnTo>
                      <a:lnTo>
                        <a:pt x="254" y="758"/>
                      </a:lnTo>
                      <a:lnTo>
                        <a:pt x="265" y="768"/>
                      </a:lnTo>
                      <a:lnTo>
                        <a:pt x="277" y="777"/>
                      </a:lnTo>
                      <a:lnTo>
                        <a:pt x="289" y="781"/>
                      </a:lnTo>
                      <a:lnTo>
                        <a:pt x="288" y="781"/>
                      </a:lnTo>
                      <a:lnTo>
                        <a:pt x="287" y="782"/>
                      </a:lnTo>
                      <a:lnTo>
                        <a:pt x="286" y="783"/>
                      </a:lnTo>
                      <a:lnTo>
                        <a:pt x="298" y="786"/>
                      </a:lnTo>
                      <a:lnTo>
                        <a:pt x="309" y="791"/>
                      </a:lnTo>
                      <a:lnTo>
                        <a:pt x="318" y="797"/>
                      </a:lnTo>
                      <a:lnTo>
                        <a:pt x="327" y="802"/>
                      </a:lnTo>
                      <a:lnTo>
                        <a:pt x="334" y="807"/>
                      </a:lnTo>
                      <a:lnTo>
                        <a:pt x="338" y="808"/>
                      </a:lnTo>
                      <a:lnTo>
                        <a:pt x="338" y="816"/>
                      </a:lnTo>
                      <a:lnTo>
                        <a:pt x="349" y="813"/>
                      </a:lnTo>
                      <a:lnTo>
                        <a:pt x="358" y="812"/>
                      </a:lnTo>
                      <a:lnTo>
                        <a:pt x="365" y="812"/>
                      </a:lnTo>
                      <a:lnTo>
                        <a:pt x="374" y="816"/>
                      </a:lnTo>
                      <a:lnTo>
                        <a:pt x="385" y="820"/>
                      </a:lnTo>
                      <a:lnTo>
                        <a:pt x="384" y="821"/>
                      </a:lnTo>
                      <a:lnTo>
                        <a:pt x="384" y="822"/>
                      </a:lnTo>
                      <a:lnTo>
                        <a:pt x="382" y="823"/>
                      </a:lnTo>
                      <a:lnTo>
                        <a:pt x="382" y="825"/>
                      </a:lnTo>
                      <a:lnTo>
                        <a:pt x="384" y="826"/>
                      </a:lnTo>
                      <a:lnTo>
                        <a:pt x="389" y="822"/>
                      </a:lnTo>
                      <a:lnTo>
                        <a:pt x="396" y="820"/>
                      </a:lnTo>
                      <a:lnTo>
                        <a:pt x="404" y="819"/>
                      </a:lnTo>
                      <a:lnTo>
                        <a:pt x="414" y="821"/>
                      </a:lnTo>
                      <a:lnTo>
                        <a:pt x="412" y="823"/>
                      </a:lnTo>
                      <a:lnTo>
                        <a:pt x="438" y="826"/>
                      </a:lnTo>
                      <a:lnTo>
                        <a:pt x="438" y="831"/>
                      </a:lnTo>
                      <a:lnTo>
                        <a:pt x="441" y="835"/>
                      </a:lnTo>
                      <a:lnTo>
                        <a:pt x="446" y="836"/>
                      </a:lnTo>
                      <a:lnTo>
                        <a:pt x="452" y="835"/>
                      </a:lnTo>
                      <a:lnTo>
                        <a:pt x="459" y="833"/>
                      </a:lnTo>
                      <a:lnTo>
                        <a:pt x="467" y="831"/>
                      </a:lnTo>
                      <a:lnTo>
                        <a:pt x="473" y="831"/>
                      </a:lnTo>
                      <a:lnTo>
                        <a:pt x="480" y="831"/>
                      </a:lnTo>
                      <a:lnTo>
                        <a:pt x="485" y="835"/>
                      </a:lnTo>
                      <a:lnTo>
                        <a:pt x="488" y="841"/>
                      </a:lnTo>
                      <a:lnTo>
                        <a:pt x="495" y="837"/>
                      </a:lnTo>
                      <a:lnTo>
                        <a:pt x="502" y="833"/>
                      </a:lnTo>
                      <a:lnTo>
                        <a:pt x="512" y="830"/>
                      </a:lnTo>
                      <a:lnTo>
                        <a:pt x="520" y="828"/>
                      </a:lnTo>
                      <a:lnTo>
                        <a:pt x="520" y="829"/>
                      </a:lnTo>
                      <a:lnTo>
                        <a:pt x="522" y="830"/>
                      </a:lnTo>
                      <a:lnTo>
                        <a:pt x="527" y="826"/>
                      </a:lnTo>
                      <a:lnTo>
                        <a:pt x="533" y="825"/>
                      </a:lnTo>
                      <a:lnTo>
                        <a:pt x="540" y="826"/>
                      </a:lnTo>
                      <a:lnTo>
                        <a:pt x="548" y="828"/>
                      </a:lnTo>
                      <a:lnTo>
                        <a:pt x="554" y="830"/>
                      </a:lnTo>
                      <a:lnTo>
                        <a:pt x="561" y="829"/>
                      </a:lnTo>
                      <a:lnTo>
                        <a:pt x="563" y="828"/>
                      </a:lnTo>
                      <a:lnTo>
                        <a:pt x="564" y="826"/>
                      </a:lnTo>
                      <a:lnTo>
                        <a:pt x="564" y="823"/>
                      </a:lnTo>
                      <a:lnTo>
                        <a:pt x="563" y="821"/>
                      </a:lnTo>
                      <a:lnTo>
                        <a:pt x="562" y="820"/>
                      </a:lnTo>
                      <a:lnTo>
                        <a:pt x="560" y="818"/>
                      </a:lnTo>
                      <a:lnTo>
                        <a:pt x="568" y="820"/>
                      </a:lnTo>
                      <a:lnTo>
                        <a:pt x="577" y="817"/>
                      </a:lnTo>
                      <a:lnTo>
                        <a:pt x="583" y="812"/>
                      </a:lnTo>
                      <a:lnTo>
                        <a:pt x="591" y="808"/>
                      </a:lnTo>
                      <a:lnTo>
                        <a:pt x="597" y="803"/>
                      </a:lnTo>
                      <a:lnTo>
                        <a:pt x="600" y="803"/>
                      </a:lnTo>
                      <a:lnTo>
                        <a:pt x="603" y="803"/>
                      </a:lnTo>
                      <a:lnTo>
                        <a:pt x="604" y="803"/>
                      </a:lnTo>
                      <a:lnTo>
                        <a:pt x="605" y="804"/>
                      </a:lnTo>
                      <a:lnTo>
                        <a:pt x="607" y="807"/>
                      </a:lnTo>
                      <a:lnTo>
                        <a:pt x="608" y="808"/>
                      </a:lnTo>
                      <a:lnTo>
                        <a:pt x="608" y="810"/>
                      </a:lnTo>
                      <a:lnTo>
                        <a:pt x="608" y="812"/>
                      </a:lnTo>
                      <a:lnTo>
                        <a:pt x="609" y="815"/>
                      </a:lnTo>
                      <a:lnTo>
                        <a:pt x="610" y="816"/>
                      </a:lnTo>
                      <a:lnTo>
                        <a:pt x="612" y="815"/>
                      </a:lnTo>
                      <a:lnTo>
                        <a:pt x="614" y="812"/>
                      </a:lnTo>
                      <a:lnTo>
                        <a:pt x="614" y="810"/>
                      </a:lnTo>
                      <a:lnTo>
                        <a:pt x="614" y="809"/>
                      </a:lnTo>
                      <a:lnTo>
                        <a:pt x="614" y="807"/>
                      </a:lnTo>
                      <a:lnTo>
                        <a:pt x="614" y="804"/>
                      </a:lnTo>
                      <a:lnTo>
                        <a:pt x="613" y="802"/>
                      </a:lnTo>
                      <a:lnTo>
                        <a:pt x="613" y="801"/>
                      </a:lnTo>
                      <a:lnTo>
                        <a:pt x="613" y="800"/>
                      </a:lnTo>
                      <a:lnTo>
                        <a:pt x="614" y="799"/>
                      </a:lnTo>
                      <a:lnTo>
                        <a:pt x="617" y="799"/>
                      </a:lnTo>
                      <a:lnTo>
                        <a:pt x="619" y="799"/>
                      </a:lnTo>
                      <a:lnTo>
                        <a:pt x="623" y="799"/>
                      </a:lnTo>
                      <a:lnTo>
                        <a:pt x="622" y="800"/>
                      </a:lnTo>
                      <a:lnTo>
                        <a:pt x="621" y="801"/>
                      </a:lnTo>
                      <a:lnTo>
                        <a:pt x="620" y="802"/>
                      </a:lnTo>
                      <a:lnTo>
                        <a:pt x="619" y="803"/>
                      </a:lnTo>
                      <a:lnTo>
                        <a:pt x="620" y="803"/>
                      </a:lnTo>
                      <a:lnTo>
                        <a:pt x="624" y="806"/>
                      </a:lnTo>
                      <a:lnTo>
                        <a:pt x="631" y="809"/>
                      </a:lnTo>
                      <a:lnTo>
                        <a:pt x="638" y="813"/>
                      </a:lnTo>
                      <a:lnTo>
                        <a:pt x="644" y="818"/>
                      </a:lnTo>
                      <a:lnTo>
                        <a:pt x="651" y="820"/>
                      </a:lnTo>
                      <a:lnTo>
                        <a:pt x="655" y="818"/>
                      </a:lnTo>
                      <a:lnTo>
                        <a:pt x="649" y="816"/>
                      </a:lnTo>
                      <a:lnTo>
                        <a:pt x="654" y="812"/>
                      </a:lnTo>
                      <a:lnTo>
                        <a:pt x="661" y="812"/>
                      </a:lnTo>
                      <a:lnTo>
                        <a:pt x="669" y="812"/>
                      </a:lnTo>
                      <a:lnTo>
                        <a:pt x="675" y="813"/>
                      </a:lnTo>
                      <a:lnTo>
                        <a:pt x="681" y="812"/>
                      </a:lnTo>
                      <a:lnTo>
                        <a:pt x="684" y="810"/>
                      </a:lnTo>
                      <a:lnTo>
                        <a:pt x="683" y="806"/>
                      </a:lnTo>
                      <a:lnTo>
                        <a:pt x="680" y="799"/>
                      </a:lnTo>
                      <a:lnTo>
                        <a:pt x="690" y="798"/>
                      </a:lnTo>
                      <a:lnTo>
                        <a:pt x="694" y="797"/>
                      </a:lnTo>
                      <a:lnTo>
                        <a:pt x="696" y="794"/>
                      </a:lnTo>
                      <a:lnTo>
                        <a:pt x="699" y="792"/>
                      </a:lnTo>
                      <a:lnTo>
                        <a:pt x="704" y="790"/>
                      </a:lnTo>
                      <a:lnTo>
                        <a:pt x="714" y="789"/>
                      </a:lnTo>
                      <a:lnTo>
                        <a:pt x="714" y="790"/>
                      </a:lnTo>
                      <a:lnTo>
                        <a:pt x="716" y="788"/>
                      </a:lnTo>
                      <a:lnTo>
                        <a:pt x="720" y="787"/>
                      </a:lnTo>
                      <a:lnTo>
                        <a:pt x="722" y="786"/>
                      </a:lnTo>
                      <a:lnTo>
                        <a:pt x="724" y="786"/>
                      </a:lnTo>
                      <a:lnTo>
                        <a:pt x="726" y="784"/>
                      </a:lnTo>
                      <a:lnTo>
                        <a:pt x="729" y="783"/>
                      </a:lnTo>
                      <a:lnTo>
                        <a:pt x="730" y="782"/>
                      </a:lnTo>
                      <a:lnTo>
                        <a:pt x="731" y="781"/>
                      </a:lnTo>
                      <a:lnTo>
                        <a:pt x="731" y="778"/>
                      </a:lnTo>
                      <a:lnTo>
                        <a:pt x="731" y="774"/>
                      </a:lnTo>
                      <a:lnTo>
                        <a:pt x="727" y="775"/>
                      </a:lnTo>
                      <a:lnTo>
                        <a:pt x="734" y="771"/>
                      </a:lnTo>
                      <a:lnTo>
                        <a:pt x="739" y="768"/>
                      </a:lnTo>
                      <a:lnTo>
                        <a:pt x="744" y="764"/>
                      </a:lnTo>
                      <a:lnTo>
                        <a:pt x="751" y="760"/>
                      </a:lnTo>
                      <a:lnTo>
                        <a:pt x="752" y="759"/>
                      </a:lnTo>
                      <a:lnTo>
                        <a:pt x="753" y="757"/>
                      </a:lnTo>
                      <a:lnTo>
                        <a:pt x="755" y="755"/>
                      </a:lnTo>
                      <a:lnTo>
                        <a:pt x="757" y="754"/>
                      </a:lnTo>
                      <a:lnTo>
                        <a:pt x="758" y="753"/>
                      </a:lnTo>
                      <a:lnTo>
                        <a:pt x="758" y="749"/>
                      </a:lnTo>
                      <a:lnTo>
                        <a:pt x="763" y="744"/>
                      </a:lnTo>
                      <a:lnTo>
                        <a:pt x="768" y="739"/>
                      </a:lnTo>
                      <a:lnTo>
                        <a:pt x="775" y="733"/>
                      </a:lnTo>
                      <a:lnTo>
                        <a:pt x="782" y="730"/>
                      </a:lnTo>
                      <a:lnTo>
                        <a:pt x="785" y="726"/>
                      </a:lnTo>
                      <a:lnTo>
                        <a:pt x="784" y="730"/>
                      </a:lnTo>
                      <a:lnTo>
                        <a:pt x="783" y="731"/>
                      </a:lnTo>
                      <a:lnTo>
                        <a:pt x="783" y="733"/>
                      </a:lnTo>
                      <a:lnTo>
                        <a:pt x="783" y="734"/>
                      </a:lnTo>
                      <a:lnTo>
                        <a:pt x="785" y="734"/>
                      </a:lnTo>
                      <a:lnTo>
                        <a:pt x="786" y="735"/>
                      </a:lnTo>
                      <a:lnTo>
                        <a:pt x="788" y="735"/>
                      </a:lnTo>
                      <a:lnTo>
                        <a:pt x="791" y="735"/>
                      </a:lnTo>
                      <a:lnTo>
                        <a:pt x="791" y="731"/>
                      </a:lnTo>
                      <a:lnTo>
                        <a:pt x="791" y="728"/>
                      </a:lnTo>
                      <a:lnTo>
                        <a:pt x="792" y="724"/>
                      </a:lnTo>
                      <a:lnTo>
                        <a:pt x="795" y="722"/>
                      </a:lnTo>
                      <a:lnTo>
                        <a:pt x="798" y="721"/>
                      </a:lnTo>
                      <a:lnTo>
                        <a:pt x="803" y="720"/>
                      </a:lnTo>
                      <a:lnTo>
                        <a:pt x="797" y="712"/>
                      </a:lnTo>
                      <a:lnTo>
                        <a:pt x="793" y="704"/>
                      </a:lnTo>
                      <a:lnTo>
                        <a:pt x="793" y="695"/>
                      </a:lnTo>
                      <a:lnTo>
                        <a:pt x="797" y="686"/>
                      </a:lnTo>
                      <a:lnTo>
                        <a:pt x="797" y="688"/>
                      </a:lnTo>
                      <a:lnTo>
                        <a:pt x="796" y="691"/>
                      </a:lnTo>
                      <a:lnTo>
                        <a:pt x="796" y="692"/>
                      </a:lnTo>
                      <a:lnTo>
                        <a:pt x="796" y="693"/>
                      </a:lnTo>
                      <a:lnTo>
                        <a:pt x="797" y="694"/>
                      </a:lnTo>
                      <a:lnTo>
                        <a:pt x="800" y="694"/>
                      </a:lnTo>
                      <a:lnTo>
                        <a:pt x="801" y="693"/>
                      </a:lnTo>
                      <a:lnTo>
                        <a:pt x="801" y="691"/>
                      </a:lnTo>
                      <a:lnTo>
                        <a:pt x="802" y="690"/>
                      </a:lnTo>
                      <a:lnTo>
                        <a:pt x="802" y="688"/>
                      </a:lnTo>
                      <a:lnTo>
                        <a:pt x="803" y="688"/>
                      </a:lnTo>
                      <a:lnTo>
                        <a:pt x="804" y="690"/>
                      </a:lnTo>
                      <a:lnTo>
                        <a:pt x="804" y="692"/>
                      </a:lnTo>
                      <a:lnTo>
                        <a:pt x="804" y="693"/>
                      </a:lnTo>
                      <a:lnTo>
                        <a:pt x="805" y="694"/>
                      </a:lnTo>
                      <a:lnTo>
                        <a:pt x="807" y="695"/>
                      </a:lnTo>
                      <a:lnTo>
                        <a:pt x="808" y="687"/>
                      </a:lnTo>
                      <a:lnTo>
                        <a:pt x="812" y="682"/>
                      </a:lnTo>
                      <a:lnTo>
                        <a:pt x="816" y="677"/>
                      </a:lnTo>
                      <a:lnTo>
                        <a:pt x="822" y="672"/>
                      </a:lnTo>
                      <a:lnTo>
                        <a:pt x="826" y="664"/>
                      </a:lnTo>
                      <a:lnTo>
                        <a:pt x="827" y="666"/>
                      </a:lnTo>
                      <a:lnTo>
                        <a:pt x="827" y="668"/>
                      </a:lnTo>
                      <a:lnTo>
                        <a:pt x="828" y="670"/>
                      </a:lnTo>
                      <a:lnTo>
                        <a:pt x="831" y="670"/>
                      </a:lnTo>
                      <a:lnTo>
                        <a:pt x="832" y="670"/>
                      </a:lnTo>
                      <a:lnTo>
                        <a:pt x="834" y="670"/>
                      </a:lnTo>
                      <a:lnTo>
                        <a:pt x="836" y="670"/>
                      </a:lnTo>
                      <a:lnTo>
                        <a:pt x="834" y="668"/>
                      </a:lnTo>
                      <a:lnTo>
                        <a:pt x="834" y="666"/>
                      </a:lnTo>
                      <a:lnTo>
                        <a:pt x="834" y="665"/>
                      </a:lnTo>
                      <a:lnTo>
                        <a:pt x="836" y="663"/>
                      </a:lnTo>
                      <a:lnTo>
                        <a:pt x="838" y="662"/>
                      </a:lnTo>
                      <a:lnTo>
                        <a:pt x="841" y="661"/>
                      </a:lnTo>
                      <a:lnTo>
                        <a:pt x="843" y="659"/>
                      </a:lnTo>
                      <a:lnTo>
                        <a:pt x="844" y="658"/>
                      </a:lnTo>
                      <a:lnTo>
                        <a:pt x="846" y="657"/>
                      </a:lnTo>
                      <a:lnTo>
                        <a:pt x="846" y="656"/>
                      </a:lnTo>
                      <a:lnTo>
                        <a:pt x="846" y="655"/>
                      </a:lnTo>
                      <a:lnTo>
                        <a:pt x="844" y="654"/>
                      </a:lnTo>
                      <a:lnTo>
                        <a:pt x="841" y="653"/>
                      </a:lnTo>
                      <a:lnTo>
                        <a:pt x="854" y="641"/>
                      </a:lnTo>
                      <a:lnTo>
                        <a:pt x="866" y="625"/>
                      </a:lnTo>
                      <a:lnTo>
                        <a:pt x="876" y="608"/>
                      </a:lnTo>
                      <a:lnTo>
                        <a:pt x="885" y="593"/>
                      </a:lnTo>
                      <a:lnTo>
                        <a:pt x="893" y="580"/>
                      </a:lnTo>
                      <a:lnTo>
                        <a:pt x="902" y="574"/>
                      </a:lnTo>
                      <a:lnTo>
                        <a:pt x="904" y="571"/>
                      </a:lnTo>
                      <a:lnTo>
                        <a:pt x="905" y="566"/>
                      </a:lnTo>
                      <a:lnTo>
                        <a:pt x="905" y="560"/>
                      </a:lnTo>
                      <a:lnTo>
                        <a:pt x="906" y="555"/>
                      </a:lnTo>
                      <a:lnTo>
                        <a:pt x="912" y="558"/>
                      </a:lnTo>
                      <a:lnTo>
                        <a:pt x="909" y="550"/>
                      </a:lnTo>
                      <a:lnTo>
                        <a:pt x="909" y="545"/>
                      </a:lnTo>
                      <a:lnTo>
                        <a:pt x="909" y="541"/>
                      </a:lnTo>
                      <a:lnTo>
                        <a:pt x="909" y="537"/>
                      </a:lnTo>
                      <a:lnTo>
                        <a:pt x="909" y="531"/>
                      </a:lnTo>
                      <a:lnTo>
                        <a:pt x="908" y="522"/>
                      </a:lnTo>
                      <a:lnTo>
                        <a:pt x="910" y="527"/>
                      </a:lnTo>
                      <a:lnTo>
                        <a:pt x="913" y="529"/>
                      </a:lnTo>
                      <a:lnTo>
                        <a:pt x="915" y="530"/>
                      </a:lnTo>
                      <a:lnTo>
                        <a:pt x="918" y="529"/>
                      </a:lnTo>
                      <a:lnTo>
                        <a:pt x="922" y="528"/>
                      </a:lnTo>
                      <a:lnTo>
                        <a:pt x="925" y="525"/>
                      </a:lnTo>
                      <a:lnTo>
                        <a:pt x="917" y="508"/>
                      </a:lnTo>
                      <a:lnTo>
                        <a:pt x="927" y="509"/>
                      </a:lnTo>
                      <a:lnTo>
                        <a:pt x="926" y="506"/>
                      </a:lnTo>
                      <a:lnTo>
                        <a:pt x="926" y="501"/>
                      </a:lnTo>
                      <a:lnTo>
                        <a:pt x="927" y="498"/>
                      </a:lnTo>
                      <a:lnTo>
                        <a:pt x="929" y="494"/>
                      </a:lnTo>
                      <a:lnTo>
                        <a:pt x="930" y="491"/>
                      </a:lnTo>
                      <a:lnTo>
                        <a:pt x="930" y="493"/>
                      </a:lnTo>
                      <a:lnTo>
                        <a:pt x="931" y="493"/>
                      </a:lnTo>
                      <a:lnTo>
                        <a:pt x="931" y="493"/>
                      </a:lnTo>
                      <a:lnTo>
                        <a:pt x="933" y="493"/>
                      </a:lnTo>
                      <a:lnTo>
                        <a:pt x="934" y="493"/>
                      </a:lnTo>
                      <a:lnTo>
                        <a:pt x="928" y="488"/>
                      </a:lnTo>
                      <a:lnTo>
                        <a:pt x="926" y="480"/>
                      </a:lnTo>
                      <a:lnTo>
                        <a:pt x="925" y="472"/>
                      </a:lnTo>
                      <a:lnTo>
                        <a:pt x="924" y="464"/>
                      </a:lnTo>
                      <a:lnTo>
                        <a:pt x="922" y="460"/>
                      </a:lnTo>
                      <a:lnTo>
                        <a:pt x="927" y="458"/>
                      </a:lnTo>
                      <a:lnTo>
                        <a:pt x="928" y="454"/>
                      </a:lnTo>
                      <a:lnTo>
                        <a:pt x="928" y="451"/>
                      </a:lnTo>
                      <a:lnTo>
                        <a:pt x="928" y="446"/>
                      </a:lnTo>
                      <a:lnTo>
                        <a:pt x="929" y="444"/>
                      </a:lnTo>
                      <a:lnTo>
                        <a:pt x="934" y="442"/>
                      </a:lnTo>
                      <a:lnTo>
                        <a:pt x="933" y="439"/>
                      </a:lnTo>
                      <a:lnTo>
                        <a:pt x="930" y="434"/>
                      </a:lnTo>
                      <a:lnTo>
                        <a:pt x="928" y="435"/>
                      </a:lnTo>
                      <a:lnTo>
                        <a:pt x="926" y="435"/>
                      </a:lnTo>
                      <a:lnTo>
                        <a:pt x="924" y="435"/>
                      </a:lnTo>
                      <a:lnTo>
                        <a:pt x="922" y="435"/>
                      </a:lnTo>
                      <a:lnTo>
                        <a:pt x="920" y="435"/>
                      </a:lnTo>
                      <a:lnTo>
                        <a:pt x="920" y="433"/>
                      </a:lnTo>
                      <a:lnTo>
                        <a:pt x="922" y="432"/>
                      </a:lnTo>
                      <a:lnTo>
                        <a:pt x="922" y="431"/>
                      </a:lnTo>
                      <a:lnTo>
                        <a:pt x="929" y="430"/>
                      </a:lnTo>
                      <a:lnTo>
                        <a:pt x="928" y="424"/>
                      </a:lnTo>
                      <a:lnTo>
                        <a:pt x="928" y="419"/>
                      </a:lnTo>
                      <a:lnTo>
                        <a:pt x="928" y="415"/>
                      </a:lnTo>
                      <a:lnTo>
                        <a:pt x="926" y="417"/>
                      </a:lnTo>
                      <a:lnTo>
                        <a:pt x="924" y="420"/>
                      </a:lnTo>
                      <a:lnTo>
                        <a:pt x="926" y="416"/>
                      </a:lnTo>
                      <a:lnTo>
                        <a:pt x="928" y="414"/>
                      </a:lnTo>
                      <a:lnTo>
                        <a:pt x="928" y="412"/>
                      </a:lnTo>
                      <a:lnTo>
                        <a:pt x="928" y="413"/>
                      </a:lnTo>
                      <a:lnTo>
                        <a:pt x="929" y="411"/>
                      </a:lnTo>
                      <a:lnTo>
                        <a:pt x="930" y="409"/>
                      </a:lnTo>
                      <a:lnTo>
                        <a:pt x="930" y="405"/>
                      </a:lnTo>
                      <a:lnTo>
                        <a:pt x="929" y="402"/>
                      </a:lnTo>
                      <a:lnTo>
                        <a:pt x="933" y="393"/>
                      </a:lnTo>
                      <a:lnTo>
                        <a:pt x="931" y="383"/>
                      </a:lnTo>
                      <a:lnTo>
                        <a:pt x="927" y="373"/>
                      </a:lnTo>
                      <a:lnTo>
                        <a:pt x="924" y="362"/>
                      </a:lnTo>
                      <a:lnTo>
                        <a:pt x="924" y="352"/>
                      </a:lnTo>
                      <a:lnTo>
                        <a:pt x="927" y="342"/>
                      </a:lnTo>
                      <a:lnTo>
                        <a:pt x="926" y="343"/>
                      </a:lnTo>
                      <a:lnTo>
                        <a:pt x="926" y="345"/>
                      </a:lnTo>
                      <a:lnTo>
                        <a:pt x="926" y="347"/>
                      </a:lnTo>
                      <a:lnTo>
                        <a:pt x="927" y="348"/>
                      </a:lnTo>
                      <a:lnTo>
                        <a:pt x="928" y="349"/>
                      </a:lnTo>
                      <a:lnTo>
                        <a:pt x="928" y="339"/>
                      </a:lnTo>
                      <a:lnTo>
                        <a:pt x="929" y="329"/>
                      </a:lnTo>
                      <a:lnTo>
                        <a:pt x="930" y="319"/>
                      </a:lnTo>
                      <a:lnTo>
                        <a:pt x="929" y="311"/>
                      </a:lnTo>
                      <a:lnTo>
                        <a:pt x="926" y="305"/>
                      </a:lnTo>
                      <a:lnTo>
                        <a:pt x="919" y="307"/>
                      </a:lnTo>
                      <a:lnTo>
                        <a:pt x="913" y="290"/>
                      </a:lnTo>
                      <a:lnTo>
                        <a:pt x="907" y="277"/>
                      </a:lnTo>
                      <a:lnTo>
                        <a:pt x="899" y="278"/>
                      </a:lnTo>
                      <a:lnTo>
                        <a:pt x="897" y="270"/>
                      </a:lnTo>
                      <a:lnTo>
                        <a:pt x="894" y="260"/>
                      </a:lnTo>
                      <a:lnTo>
                        <a:pt x="889" y="251"/>
                      </a:lnTo>
                      <a:lnTo>
                        <a:pt x="886" y="241"/>
                      </a:lnTo>
                      <a:lnTo>
                        <a:pt x="885" y="232"/>
                      </a:lnTo>
                      <a:lnTo>
                        <a:pt x="888" y="224"/>
                      </a:lnTo>
                      <a:lnTo>
                        <a:pt x="885" y="222"/>
                      </a:lnTo>
                      <a:lnTo>
                        <a:pt x="883" y="217"/>
                      </a:lnTo>
                      <a:lnTo>
                        <a:pt x="882" y="210"/>
                      </a:lnTo>
                      <a:lnTo>
                        <a:pt x="879" y="203"/>
                      </a:lnTo>
                      <a:lnTo>
                        <a:pt x="877" y="198"/>
                      </a:lnTo>
                      <a:lnTo>
                        <a:pt x="882" y="193"/>
                      </a:lnTo>
                      <a:lnTo>
                        <a:pt x="878" y="184"/>
                      </a:lnTo>
                      <a:lnTo>
                        <a:pt x="874" y="178"/>
                      </a:lnTo>
                      <a:lnTo>
                        <a:pt x="869" y="172"/>
                      </a:lnTo>
                      <a:lnTo>
                        <a:pt x="868" y="159"/>
                      </a:lnTo>
                      <a:lnTo>
                        <a:pt x="863" y="146"/>
                      </a:lnTo>
                      <a:lnTo>
                        <a:pt x="855" y="136"/>
                      </a:lnTo>
                      <a:lnTo>
                        <a:pt x="846" y="126"/>
                      </a:lnTo>
                      <a:lnTo>
                        <a:pt x="839" y="117"/>
                      </a:lnTo>
                      <a:lnTo>
                        <a:pt x="842" y="116"/>
                      </a:lnTo>
                      <a:lnTo>
                        <a:pt x="827" y="103"/>
                      </a:lnTo>
                      <a:lnTo>
                        <a:pt x="828" y="103"/>
                      </a:lnTo>
                      <a:lnTo>
                        <a:pt x="829" y="103"/>
                      </a:lnTo>
                      <a:lnTo>
                        <a:pt x="828" y="103"/>
                      </a:lnTo>
                      <a:lnTo>
                        <a:pt x="826" y="102"/>
                      </a:lnTo>
                      <a:lnTo>
                        <a:pt x="825" y="102"/>
                      </a:lnTo>
                      <a:lnTo>
                        <a:pt x="823" y="101"/>
                      </a:lnTo>
                      <a:lnTo>
                        <a:pt x="821" y="98"/>
                      </a:lnTo>
                      <a:lnTo>
                        <a:pt x="819" y="97"/>
                      </a:lnTo>
                      <a:lnTo>
                        <a:pt x="814" y="92"/>
                      </a:lnTo>
                      <a:lnTo>
                        <a:pt x="809" y="85"/>
                      </a:lnTo>
                      <a:lnTo>
                        <a:pt x="807" y="77"/>
                      </a:lnTo>
                      <a:lnTo>
                        <a:pt x="800" y="68"/>
                      </a:lnTo>
                      <a:lnTo>
                        <a:pt x="802" y="69"/>
                      </a:lnTo>
                      <a:lnTo>
                        <a:pt x="804" y="71"/>
                      </a:lnTo>
                      <a:lnTo>
                        <a:pt x="806" y="69"/>
                      </a:lnTo>
                      <a:lnTo>
                        <a:pt x="807" y="69"/>
                      </a:lnTo>
                      <a:lnTo>
                        <a:pt x="807" y="67"/>
                      </a:lnTo>
                      <a:lnTo>
                        <a:pt x="807" y="66"/>
                      </a:lnTo>
                      <a:lnTo>
                        <a:pt x="807" y="64"/>
                      </a:lnTo>
                      <a:lnTo>
                        <a:pt x="808" y="62"/>
                      </a:lnTo>
                      <a:lnTo>
                        <a:pt x="808" y="59"/>
                      </a:lnTo>
                      <a:lnTo>
                        <a:pt x="809" y="57"/>
                      </a:lnTo>
                      <a:lnTo>
                        <a:pt x="809" y="56"/>
                      </a:lnTo>
                      <a:lnTo>
                        <a:pt x="801" y="54"/>
                      </a:lnTo>
                      <a:lnTo>
                        <a:pt x="801" y="53"/>
                      </a:lnTo>
                      <a:lnTo>
                        <a:pt x="802" y="52"/>
                      </a:lnTo>
                      <a:lnTo>
                        <a:pt x="803" y="52"/>
                      </a:lnTo>
                      <a:lnTo>
                        <a:pt x="804" y="52"/>
                      </a:lnTo>
                      <a:lnTo>
                        <a:pt x="805" y="52"/>
                      </a:lnTo>
                      <a:lnTo>
                        <a:pt x="805" y="50"/>
                      </a:lnTo>
                      <a:lnTo>
                        <a:pt x="805" y="50"/>
                      </a:lnTo>
                      <a:lnTo>
                        <a:pt x="805" y="48"/>
                      </a:lnTo>
                      <a:lnTo>
                        <a:pt x="800" y="46"/>
                      </a:lnTo>
                      <a:lnTo>
                        <a:pt x="793" y="43"/>
                      </a:lnTo>
                      <a:lnTo>
                        <a:pt x="785" y="39"/>
                      </a:lnTo>
                      <a:lnTo>
                        <a:pt x="778" y="38"/>
                      </a:lnTo>
                      <a:lnTo>
                        <a:pt x="778" y="40"/>
                      </a:lnTo>
                      <a:lnTo>
                        <a:pt x="778" y="43"/>
                      </a:lnTo>
                      <a:lnTo>
                        <a:pt x="778" y="46"/>
                      </a:lnTo>
                      <a:lnTo>
                        <a:pt x="780" y="46"/>
                      </a:lnTo>
                      <a:lnTo>
                        <a:pt x="780" y="46"/>
                      </a:lnTo>
                      <a:lnTo>
                        <a:pt x="780" y="46"/>
                      </a:lnTo>
                      <a:lnTo>
                        <a:pt x="778" y="46"/>
                      </a:lnTo>
                      <a:lnTo>
                        <a:pt x="777" y="46"/>
                      </a:lnTo>
                      <a:lnTo>
                        <a:pt x="775" y="47"/>
                      </a:lnTo>
                      <a:lnTo>
                        <a:pt x="773" y="45"/>
                      </a:lnTo>
                      <a:lnTo>
                        <a:pt x="772" y="43"/>
                      </a:lnTo>
                      <a:lnTo>
                        <a:pt x="771" y="43"/>
                      </a:lnTo>
                      <a:lnTo>
                        <a:pt x="771" y="43"/>
                      </a:lnTo>
                      <a:lnTo>
                        <a:pt x="770" y="44"/>
                      </a:lnTo>
                      <a:lnTo>
                        <a:pt x="770" y="44"/>
                      </a:lnTo>
                      <a:lnTo>
                        <a:pt x="768" y="45"/>
                      </a:lnTo>
                      <a:lnTo>
                        <a:pt x="768" y="46"/>
                      </a:lnTo>
                      <a:lnTo>
                        <a:pt x="766" y="39"/>
                      </a:lnTo>
                      <a:lnTo>
                        <a:pt x="764" y="34"/>
                      </a:lnTo>
                      <a:lnTo>
                        <a:pt x="762" y="29"/>
                      </a:lnTo>
                      <a:lnTo>
                        <a:pt x="760" y="25"/>
                      </a:lnTo>
                      <a:lnTo>
                        <a:pt x="758" y="17"/>
                      </a:lnTo>
                      <a:lnTo>
                        <a:pt x="758" y="23"/>
                      </a:lnTo>
                      <a:lnTo>
                        <a:pt x="756" y="23"/>
                      </a:lnTo>
                      <a:lnTo>
                        <a:pt x="753" y="21"/>
                      </a:lnTo>
                      <a:lnTo>
                        <a:pt x="748" y="19"/>
                      </a:lnTo>
                      <a:lnTo>
                        <a:pt x="744" y="16"/>
                      </a:lnTo>
                      <a:lnTo>
                        <a:pt x="741" y="15"/>
                      </a:lnTo>
                      <a:lnTo>
                        <a:pt x="737" y="15"/>
                      </a:lnTo>
                      <a:lnTo>
                        <a:pt x="736" y="18"/>
                      </a:lnTo>
                      <a:lnTo>
                        <a:pt x="736" y="15"/>
                      </a:lnTo>
                      <a:lnTo>
                        <a:pt x="735" y="13"/>
                      </a:lnTo>
                      <a:lnTo>
                        <a:pt x="735" y="11"/>
                      </a:lnTo>
                      <a:lnTo>
                        <a:pt x="734" y="10"/>
                      </a:lnTo>
                      <a:lnTo>
                        <a:pt x="733" y="10"/>
                      </a:lnTo>
                      <a:lnTo>
                        <a:pt x="733" y="9"/>
                      </a:lnTo>
                      <a:lnTo>
                        <a:pt x="733" y="9"/>
                      </a:lnTo>
                      <a:lnTo>
                        <a:pt x="733" y="7"/>
                      </a:lnTo>
                      <a:lnTo>
                        <a:pt x="733" y="4"/>
                      </a:lnTo>
                      <a:lnTo>
                        <a:pt x="740" y="9"/>
                      </a:lnTo>
                      <a:lnTo>
                        <a:pt x="748" y="11"/>
                      </a:lnTo>
                      <a:lnTo>
                        <a:pt x="757" y="11"/>
                      </a:lnTo>
                      <a:lnTo>
                        <a:pt x="766" y="13"/>
                      </a:lnTo>
                      <a:lnTo>
                        <a:pt x="763" y="1"/>
                      </a:lnTo>
                      <a:lnTo>
                        <a:pt x="76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5" name="Freeform 64"/>
                <p:cNvSpPr>
                  <a:spLocks/>
                </p:cNvSpPr>
                <p:nvPr/>
              </p:nvSpPr>
              <p:spPr bwMode="auto">
                <a:xfrm>
                  <a:off x="7389814" y="3722690"/>
                  <a:ext cx="1588" cy="1588"/>
                </a:xfrm>
                <a:custGeom>
                  <a:avLst/>
                  <a:gdLst>
                    <a:gd name="T0" fmla="*/ 0 w 4"/>
                    <a:gd name="T1" fmla="*/ 0 h 2"/>
                    <a:gd name="T2" fmla="*/ 1 w 4"/>
                    <a:gd name="T3" fmla="*/ 1 h 2"/>
                    <a:gd name="T4" fmla="*/ 4 w 4"/>
                    <a:gd name="T5" fmla="*/ 2 h 2"/>
                    <a:gd name="T6" fmla="*/ 1 w 4"/>
                    <a:gd name="T7" fmla="*/ 2 h 2"/>
                    <a:gd name="T8" fmla="*/ 0 w 4"/>
                    <a:gd name="T9" fmla="*/ 2 h 2"/>
                    <a:gd name="T10" fmla="*/ 0 w 4"/>
                    <a:gd name="T11" fmla="*/ 1 h 2"/>
                    <a:gd name="T12" fmla="*/ 0 w 4"/>
                    <a:gd name="T13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4" y="2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6" name="Freeform 65"/>
                <p:cNvSpPr>
                  <a:spLocks/>
                </p:cNvSpPr>
                <p:nvPr/>
              </p:nvSpPr>
              <p:spPr bwMode="auto">
                <a:xfrm>
                  <a:off x="6985002" y="3808415"/>
                  <a:ext cx="1588" cy="0"/>
                </a:xfrm>
                <a:custGeom>
                  <a:avLst/>
                  <a:gdLst>
                    <a:gd name="T0" fmla="*/ 1 w 1"/>
                    <a:gd name="T1" fmla="*/ 0 h 2"/>
                    <a:gd name="T2" fmla="*/ 1 w 1"/>
                    <a:gd name="T3" fmla="*/ 2 h 2"/>
                    <a:gd name="T4" fmla="*/ 0 w 1"/>
                    <a:gd name="T5" fmla="*/ 2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7" name="Freeform 66"/>
                <p:cNvSpPr>
                  <a:spLocks/>
                </p:cNvSpPr>
                <p:nvPr/>
              </p:nvSpPr>
              <p:spPr bwMode="auto">
                <a:xfrm>
                  <a:off x="7513639" y="3313115"/>
                  <a:ext cx="1588" cy="6350"/>
                </a:xfrm>
                <a:custGeom>
                  <a:avLst/>
                  <a:gdLst>
                    <a:gd name="T0" fmla="*/ 2 w 2"/>
                    <a:gd name="T1" fmla="*/ 0 h 8"/>
                    <a:gd name="T2" fmla="*/ 2 w 2"/>
                    <a:gd name="T3" fmla="*/ 3 h 8"/>
                    <a:gd name="T4" fmla="*/ 2 w 2"/>
                    <a:gd name="T5" fmla="*/ 5 h 8"/>
                    <a:gd name="T6" fmla="*/ 1 w 2"/>
                    <a:gd name="T7" fmla="*/ 7 h 8"/>
                    <a:gd name="T8" fmla="*/ 0 w 2"/>
                    <a:gd name="T9" fmla="*/ 8 h 8"/>
                    <a:gd name="T10" fmla="*/ 1 w 2"/>
                    <a:gd name="T11" fmla="*/ 5 h 8"/>
                    <a:gd name="T12" fmla="*/ 1 w 2"/>
                    <a:gd name="T13" fmla="*/ 3 h 8"/>
                    <a:gd name="T14" fmla="*/ 2 w 2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" h="8">
                      <a:moveTo>
                        <a:pt x="2" y="0"/>
                      </a:moveTo>
                      <a:lnTo>
                        <a:pt x="2" y="3"/>
                      </a:lnTo>
                      <a:lnTo>
                        <a:pt x="2" y="5"/>
                      </a:lnTo>
                      <a:lnTo>
                        <a:pt x="1" y="7"/>
                      </a:lnTo>
                      <a:lnTo>
                        <a:pt x="0" y="8"/>
                      </a:lnTo>
                      <a:lnTo>
                        <a:pt x="1" y="5"/>
                      </a:lnTo>
                      <a:lnTo>
                        <a:pt x="1" y="3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8" name="Freeform 67"/>
                <p:cNvSpPr>
                  <a:spLocks/>
                </p:cNvSpPr>
                <p:nvPr/>
              </p:nvSpPr>
              <p:spPr bwMode="auto">
                <a:xfrm>
                  <a:off x="7334252" y="3136902"/>
                  <a:ext cx="6350" cy="4763"/>
                </a:xfrm>
                <a:custGeom>
                  <a:avLst/>
                  <a:gdLst>
                    <a:gd name="T0" fmla="*/ 4 w 8"/>
                    <a:gd name="T1" fmla="*/ 0 h 7"/>
                    <a:gd name="T2" fmla="*/ 5 w 8"/>
                    <a:gd name="T3" fmla="*/ 1 h 7"/>
                    <a:gd name="T4" fmla="*/ 5 w 8"/>
                    <a:gd name="T5" fmla="*/ 3 h 7"/>
                    <a:gd name="T6" fmla="*/ 6 w 8"/>
                    <a:gd name="T7" fmla="*/ 4 h 7"/>
                    <a:gd name="T8" fmla="*/ 8 w 8"/>
                    <a:gd name="T9" fmla="*/ 7 h 7"/>
                    <a:gd name="T10" fmla="*/ 0 w 8"/>
                    <a:gd name="T11" fmla="*/ 3 h 7"/>
                    <a:gd name="T12" fmla="*/ 1 w 8"/>
                    <a:gd name="T13" fmla="*/ 3 h 7"/>
                    <a:gd name="T14" fmla="*/ 3 w 8"/>
                    <a:gd name="T15" fmla="*/ 3 h 7"/>
                    <a:gd name="T16" fmla="*/ 3 w 8"/>
                    <a:gd name="T17" fmla="*/ 2 h 7"/>
                    <a:gd name="T18" fmla="*/ 4 w 8"/>
                    <a:gd name="T19" fmla="*/ 1 h 7"/>
                    <a:gd name="T20" fmla="*/ 4 w 8"/>
                    <a:gd name="T2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7">
                      <a:moveTo>
                        <a:pt x="4" y="0"/>
                      </a:moveTo>
                      <a:lnTo>
                        <a:pt x="5" y="1"/>
                      </a:lnTo>
                      <a:lnTo>
                        <a:pt x="5" y="3"/>
                      </a:lnTo>
                      <a:lnTo>
                        <a:pt x="6" y="4"/>
                      </a:lnTo>
                      <a:lnTo>
                        <a:pt x="8" y="7"/>
                      </a:lnTo>
                      <a:lnTo>
                        <a:pt x="0" y="3"/>
                      </a:lnTo>
                      <a:lnTo>
                        <a:pt x="1" y="3"/>
                      </a:lnTo>
                      <a:lnTo>
                        <a:pt x="3" y="3"/>
                      </a:lnTo>
                      <a:lnTo>
                        <a:pt x="3" y="2"/>
                      </a:lnTo>
                      <a:lnTo>
                        <a:pt x="4" y="1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9" name="Freeform 68"/>
                <p:cNvSpPr>
                  <a:spLocks/>
                </p:cNvSpPr>
                <p:nvPr/>
              </p:nvSpPr>
              <p:spPr bwMode="auto">
                <a:xfrm>
                  <a:off x="7292977" y="3073402"/>
                  <a:ext cx="6350" cy="4763"/>
                </a:xfrm>
                <a:custGeom>
                  <a:avLst/>
                  <a:gdLst>
                    <a:gd name="T0" fmla="*/ 1 w 8"/>
                    <a:gd name="T1" fmla="*/ 0 h 5"/>
                    <a:gd name="T2" fmla="*/ 3 w 8"/>
                    <a:gd name="T3" fmla="*/ 1 h 5"/>
                    <a:gd name="T4" fmla="*/ 4 w 8"/>
                    <a:gd name="T5" fmla="*/ 1 h 5"/>
                    <a:gd name="T6" fmla="*/ 6 w 8"/>
                    <a:gd name="T7" fmla="*/ 1 h 5"/>
                    <a:gd name="T8" fmla="*/ 7 w 8"/>
                    <a:gd name="T9" fmla="*/ 3 h 5"/>
                    <a:gd name="T10" fmla="*/ 8 w 8"/>
                    <a:gd name="T11" fmla="*/ 4 h 5"/>
                    <a:gd name="T12" fmla="*/ 7 w 8"/>
                    <a:gd name="T13" fmla="*/ 4 h 5"/>
                    <a:gd name="T14" fmla="*/ 6 w 8"/>
                    <a:gd name="T15" fmla="*/ 5 h 5"/>
                    <a:gd name="T16" fmla="*/ 5 w 8"/>
                    <a:gd name="T17" fmla="*/ 5 h 5"/>
                    <a:gd name="T18" fmla="*/ 3 w 8"/>
                    <a:gd name="T19" fmla="*/ 4 h 5"/>
                    <a:gd name="T20" fmla="*/ 0 w 8"/>
                    <a:gd name="T21" fmla="*/ 4 h 5"/>
                    <a:gd name="T22" fmla="*/ 1 w 8"/>
                    <a:gd name="T2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" h="5">
                      <a:moveTo>
                        <a:pt x="1" y="0"/>
                      </a:moveTo>
                      <a:lnTo>
                        <a:pt x="3" y="1"/>
                      </a:lnTo>
                      <a:lnTo>
                        <a:pt x="4" y="1"/>
                      </a:lnTo>
                      <a:lnTo>
                        <a:pt x="6" y="1"/>
                      </a:lnTo>
                      <a:lnTo>
                        <a:pt x="7" y="3"/>
                      </a:ln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6" y="5"/>
                      </a:lnTo>
                      <a:lnTo>
                        <a:pt x="5" y="5"/>
                      </a:lnTo>
                      <a:lnTo>
                        <a:pt x="3" y="4"/>
                      </a:lnTo>
                      <a:lnTo>
                        <a:pt x="0" y="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0" name="Freeform 69"/>
                <p:cNvSpPr>
                  <a:spLocks/>
                </p:cNvSpPr>
                <p:nvPr/>
              </p:nvSpPr>
              <p:spPr bwMode="auto">
                <a:xfrm>
                  <a:off x="7332664" y="3111502"/>
                  <a:ext cx="7938" cy="7938"/>
                </a:xfrm>
                <a:custGeom>
                  <a:avLst/>
                  <a:gdLst>
                    <a:gd name="T0" fmla="*/ 1 w 11"/>
                    <a:gd name="T1" fmla="*/ 0 h 10"/>
                    <a:gd name="T2" fmla="*/ 5 w 11"/>
                    <a:gd name="T3" fmla="*/ 1 h 10"/>
                    <a:gd name="T4" fmla="*/ 7 w 11"/>
                    <a:gd name="T5" fmla="*/ 2 h 10"/>
                    <a:gd name="T6" fmla="*/ 9 w 11"/>
                    <a:gd name="T7" fmla="*/ 3 h 10"/>
                    <a:gd name="T8" fmla="*/ 11 w 11"/>
                    <a:gd name="T9" fmla="*/ 4 h 10"/>
                    <a:gd name="T10" fmla="*/ 11 w 11"/>
                    <a:gd name="T11" fmla="*/ 6 h 10"/>
                    <a:gd name="T12" fmla="*/ 10 w 11"/>
                    <a:gd name="T13" fmla="*/ 10 h 10"/>
                    <a:gd name="T14" fmla="*/ 8 w 11"/>
                    <a:gd name="T15" fmla="*/ 9 h 10"/>
                    <a:gd name="T16" fmla="*/ 5 w 11"/>
                    <a:gd name="T17" fmla="*/ 9 h 10"/>
                    <a:gd name="T18" fmla="*/ 2 w 11"/>
                    <a:gd name="T19" fmla="*/ 7 h 10"/>
                    <a:gd name="T20" fmla="*/ 1 w 11"/>
                    <a:gd name="T21" fmla="*/ 6 h 10"/>
                    <a:gd name="T22" fmla="*/ 0 w 11"/>
                    <a:gd name="T23" fmla="*/ 5 h 10"/>
                    <a:gd name="T24" fmla="*/ 0 w 11"/>
                    <a:gd name="T25" fmla="*/ 4 h 10"/>
                    <a:gd name="T26" fmla="*/ 0 w 11"/>
                    <a:gd name="T27" fmla="*/ 2 h 10"/>
                    <a:gd name="T28" fmla="*/ 2 w 11"/>
                    <a:gd name="T29" fmla="*/ 0 h 10"/>
                    <a:gd name="T30" fmla="*/ 1 w 11"/>
                    <a:gd name="T31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" h="10">
                      <a:moveTo>
                        <a:pt x="1" y="0"/>
                      </a:moveTo>
                      <a:lnTo>
                        <a:pt x="5" y="1"/>
                      </a:lnTo>
                      <a:lnTo>
                        <a:pt x="7" y="2"/>
                      </a:lnTo>
                      <a:lnTo>
                        <a:pt x="9" y="3"/>
                      </a:lnTo>
                      <a:lnTo>
                        <a:pt x="11" y="4"/>
                      </a:lnTo>
                      <a:lnTo>
                        <a:pt x="11" y="6"/>
                      </a:lnTo>
                      <a:lnTo>
                        <a:pt x="10" y="10"/>
                      </a:lnTo>
                      <a:lnTo>
                        <a:pt x="8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1" y="6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1" name="Freeform 70"/>
                <p:cNvSpPr>
                  <a:spLocks/>
                </p:cNvSpPr>
                <p:nvPr/>
              </p:nvSpPr>
              <p:spPr bwMode="auto">
                <a:xfrm>
                  <a:off x="7326314" y="3108327"/>
                  <a:ext cx="6350" cy="1588"/>
                </a:xfrm>
                <a:custGeom>
                  <a:avLst/>
                  <a:gdLst>
                    <a:gd name="T0" fmla="*/ 1 w 6"/>
                    <a:gd name="T1" fmla="*/ 0 h 3"/>
                    <a:gd name="T2" fmla="*/ 3 w 6"/>
                    <a:gd name="T3" fmla="*/ 2 h 3"/>
                    <a:gd name="T4" fmla="*/ 6 w 6"/>
                    <a:gd name="T5" fmla="*/ 3 h 3"/>
                    <a:gd name="T6" fmla="*/ 4 w 6"/>
                    <a:gd name="T7" fmla="*/ 3 h 3"/>
                    <a:gd name="T8" fmla="*/ 3 w 6"/>
                    <a:gd name="T9" fmla="*/ 2 h 3"/>
                    <a:gd name="T10" fmla="*/ 1 w 6"/>
                    <a:gd name="T11" fmla="*/ 2 h 3"/>
                    <a:gd name="T12" fmla="*/ 0 w 6"/>
                    <a:gd name="T13" fmla="*/ 2 h 3"/>
                    <a:gd name="T14" fmla="*/ 0 w 6"/>
                    <a:gd name="T15" fmla="*/ 1 h 3"/>
                    <a:gd name="T16" fmla="*/ 1 w 6"/>
                    <a:gd name="T1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3">
                      <a:moveTo>
                        <a:pt x="1" y="0"/>
                      </a:moveTo>
                      <a:lnTo>
                        <a:pt x="3" y="2"/>
                      </a:lnTo>
                      <a:lnTo>
                        <a:pt x="6" y="3"/>
                      </a:lnTo>
                      <a:lnTo>
                        <a:pt x="4" y="3"/>
                      </a:lnTo>
                      <a:lnTo>
                        <a:pt x="3" y="2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2" name="Freeform 71"/>
                <p:cNvSpPr>
                  <a:spLocks/>
                </p:cNvSpPr>
                <p:nvPr/>
              </p:nvSpPr>
              <p:spPr bwMode="auto">
                <a:xfrm>
                  <a:off x="7366002" y="3162302"/>
                  <a:ext cx="7938" cy="4763"/>
                </a:xfrm>
                <a:custGeom>
                  <a:avLst/>
                  <a:gdLst>
                    <a:gd name="T0" fmla="*/ 7 w 11"/>
                    <a:gd name="T1" fmla="*/ 0 h 6"/>
                    <a:gd name="T2" fmla="*/ 8 w 11"/>
                    <a:gd name="T3" fmla="*/ 0 h 6"/>
                    <a:gd name="T4" fmla="*/ 10 w 11"/>
                    <a:gd name="T5" fmla="*/ 3 h 6"/>
                    <a:gd name="T6" fmla="*/ 11 w 11"/>
                    <a:gd name="T7" fmla="*/ 4 h 6"/>
                    <a:gd name="T8" fmla="*/ 11 w 11"/>
                    <a:gd name="T9" fmla="*/ 5 h 6"/>
                    <a:gd name="T10" fmla="*/ 11 w 11"/>
                    <a:gd name="T11" fmla="*/ 6 h 6"/>
                    <a:gd name="T12" fmla="*/ 9 w 11"/>
                    <a:gd name="T13" fmla="*/ 6 h 6"/>
                    <a:gd name="T14" fmla="*/ 8 w 11"/>
                    <a:gd name="T15" fmla="*/ 6 h 6"/>
                    <a:gd name="T16" fmla="*/ 6 w 11"/>
                    <a:gd name="T17" fmla="*/ 6 h 6"/>
                    <a:gd name="T18" fmla="*/ 4 w 11"/>
                    <a:gd name="T19" fmla="*/ 6 h 6"/>
                    <a:gd name="T20" fmla="*/ 1 w 11"/>
                    <a:gd name="T21" fmla="*/ 5 h 6"/>
                    <a:gd name="T22" fmla="*/ 0 w 11"/>
                    <a:gd name="T23" fmla="*/ 5 h 6"/>
                    <a:gd name="T24" fmla="*/ 0 w 11"/>
                    <a:gd name="T25" fmla="*/ 4 h 6"/>
                    <a:gd name="T26" fmla="*/ 0 w 11"/>
                    <a:gd name="T27" fmla="*/ 3 h 6"/>
                    <a:gd name="T28" fmla="*/ 1 w 11"/>
                    <a:gd name="T29" fmla="*/ 3 h 6"/>
                    <a:gd name="T30" fmla="*/ 1 w 11"/>
                    <a:gd name="T31" fmla="*/ 3 h 6"/>
                    <a:gd name="T32" fmla="*/ 3 w 11"/>
                    <a:gd name="T33" fmla="*/ 3 h 6"/>
                    <a:gd name="T34" fmla="*/ 4 w 11"/>
                    <a:gd name="T35" fmla="*/ 1 h 6"/>
                    <a:gd name="T36" fmla="*/ 5 w 11"/>
                    <a:gd name="T37" fmla="*/ 1 h 6"/>
                    <a:gd name="T38" fmla="*/ 6 w 11"/>
                    <a:gd name="T39" fmla="*/ 0 h 6"/>
                    <a:gd name="T40" fmla="*/ 7 w 11"/>
                    <a:gd name="T4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6">
                      <a:moveTo>
                        <a:pt x="7" y="0"/>
                      </a:moveTo>
                      <a:lnTo>
                        <a:pt x="8" y="0"/>
                      </a:lnTo>
                      <a:lnTo>
                        <a:pt x="10" y="3"/>
                      </a:lnTo>
                      <a:lnTo>
                        <a:pt x="11" y="4"/>
                      </a:lnTo>
                      <a:lnTo>
                        <a:pt x="11" y="5"/>
                      </a:lnTo>
                      <a:lnTo>
                        <a:pt x="11" y="6"/>
                      </a:lnTo>
                      <a:lnTo>
                        <a:pt x="9" y="6"/>
                      </a:lnTo>
                      <a:lnTo>
                        <a:pt x="8" y="6"/>
                      </a:lnTo>
                      <a:lnTo>
                        <a:pt x="6" y="6"/>
                      </a:lnTo>
                      <a:lnTo>
                        <a:pt x="4" y="6"/>
                      </a:lnTo>
                      <a:lnTo>
                        <a:pt x="1" y="5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3" y="3"/>
                      </a:lnTo>
                      <a:lnTo>
                        <a:pt x="4" y="1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3" name="Freeform 72"/>
                <p:cNvSpPr>
                  <a:spLocks/>
                </p:cNvSpPr>
                <p:nvPr/>
              </p:nvSpPr>
              <p:spPr bwMode="auto">
                <a:xfrm>
                  <a:off x="7343777" y="3101977"/>
                  <a:ext cx="6350" cy="6350"/>
                </a:xfrm>
                <a:custGeom>
                  <a:avLst/>
                  <a:gdLst>
                    <a:gd name="T0" fmla="*/ 2 w 6"/>
                    <a:gd name="T1" fmla="*/ 0 h 8"/>
                    <a:gd name="T2" fmla="*/ 6 w 6"/>
                    <a:gd name="T3" fmla="*/ 5 h 8"/>
                    <a:gd name="T4" fmla="*/ 0 w 6"/>
                    <a:gd name="T5" fmla="*/ 8 h 8"/>
                    <a:gd name="T6" fmla="*/ 2 w 6"/>
                    <a:gd name="T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8">
                      <a:moveTo>
                        <a:pt x="2" y="0"/>
                      </a:moveTo>
                      <a:lnTo>
                        <a:pt x="6" y="5"/>
                      </a:lnTo>
                      <a:lnTo>
                        <a:pt x="0" y="8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4" name="Freeform 73"/>
                <p:cNvSpPr>
                  <a:spLocks/>
                </p:cNvSpPr>
                <p:nvPr/>
              </p:nvSpPr>
              <p:spPr bwMode="auto">
                <a:xfrm>
                  <a:off x="7369177" y="3125790"/>
                  <a:ext cx="7938" cy="7938"/>
                </a:xfrm>
                <a:custGeom>
                  <a:avLst/>
                  <a:gdLst>
                    <a:gd name="T0" fmla="*/ 3 w 10"/>
                    <a:gd name="T1" fmla="*/ 0 h 10"/>
                    <a:gd name="T2" fmla="*/ 10 w 10"/>
                    <a:gd name="T3" fmla="*/ 9 h 10"/>
                    <a:gd name="T4" fmla="*/ 9 w 10"/>
                    <a:gd name="T5" fmla="*/ 10 h 10"/>
                    <a:gd name="T6" fmla="*/ 8 w 10"/>
                    <a:gd name="T7" fmla="*/ 9 h 10"/>
                    <a:gd name="T8" fmla="*/ 6 w 10"/>
                    <a:gd name="T9" fmla="*/ 8 h 10"/>
                    <a:gd name="T10" fmla="*/ 4 w 10"/>
                    <a:gd name="T11" fmla="*/ 6 h 10"/>
                    <a:gd name="T12" fmla="*/ 2 w 10"/>
                    <a:gd name="T13" fmla="*/ 4 h 10"/>
                    <a:gd name="T14" fmla="*/ 0 w 10"/>
                    <a:gd name="T15" fmla="*/ 0 h 10"/>
                    <a:gd name="T16" fmla="*/ 1 w 10"/>
                    <a:gd name="T17" fmla="*/ 2 h 10"/>
                    <a:gd name="T18" fmla="*/ 2 w 10"/>
                    <a:gd name="T19" fmla="*/ 2 h 10"/>
                    <a:gd name="T20" fmla="*/ 3 w 10"/>
                    <a:gd name="T21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" h="10">
                      <a:moveTo>
                        <a:pt x="3" y="0"/>
                      </a:moveTo>
                      <a:lnTo>
                        <a:pt x="10" y="9"/>
                      </a:lnTo>
                      <a:lnTo>
                        <a:pt x="9" y="10"/>
                      </a:lnTo>
                      <a:lnTo>
                        <a:pt x="8" y="9"/>
                      </a:lnTo>
                      <a:lnTo>
                        <a:pt x="6" y="8"/>
                      </a:lnTo>
                      <a:lnTo>
                        <a:pt x="4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1" y="2"/>
                      </a:lnTo>
                      <a:lnTo>
                        <a:pt x="2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5" name="Freeform 74"/>
                <p:cNvSpPr>
                  <a:spLocks/>
                </p:cNvSpPr>
                <p:nvPr/>
              </p:nvSpPr>
              <p:spPr bwMode="auto">
                <a:xfrm>
                  <a:off x="7362827" y="3121027"/>
                  <a:ext cx="6350" cy="4763"/>
                </a:xfrm>
                <a:custGeom>
                  <a:avLst/>
                  <a:gdLst>
                    <a:gd name="T0" fmla="*/ 0 w 8"/>
                    <a:gd name="T1" fmla="*/ 0 h 4"/>
                    <a:gd name="T2" fmla="*/ 2 w 8"/>
                    <a:gd name="T3" fmla="*/ 1 h 4"/>
                    <a:gd name="T4" fmla="*/ 4 w 8"/>
                    <a:gd name="T5" fmla="*/ 2 h 4"/>
                    <a:gd name="T6" fmla="*/ 8 w 8"/>
                    <a:gd name="T7" fmla="*/ 4 h 4"/>
                    <a:gd name="T8" fmla="*/ 4 w 8"/>
                    <a:gd name="T9" fmla="*/ 3 h 4"/>
                    <a:gd name="T10" fmla="*/ 2 w 8"/>
                    <a:gd name="T11" fmla="*/ 2 h 4"/>
                    <a:gd name="T12" fmla="*/ 0 w 8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4">
                      <a:moveTo>
                        <a:pt x="0" y="0"/>
                      </a:moveTo>
                      <a:lnTo>
                        <a:pt x="2" y="1"/>
                      </a:lnTo>
                      <a:lnTo>
                        <a:pt x="4" y="2"/>
                      </a:lnTo>
                      <a:lnTo>
                        <a:pt x="8" y="4"/>
                      </a:lnTo>
                      <a:lnTo>
                        <a:pt x="4" y="3"/>
                      </a:lnTo>
                      <a:lnTo>
                        <a:pt x="2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6" name="Freeform 75"/>
                <p:cNvSpPr>
                  <a:spLocks/>
                </p:cNvSpPr>
                <p:nvPr/>
              </p:nvSpPr>
              <p:spPr bwMode="auto">
                <a:xfrm>
                  <a:off x="7358064" y="3108327"/>
                  <a:ext cx="4763" cy="6350"/>
                </a:xfrm>
                <a:custGeom>
                  <a:avLst/>
                  <a:gdLst>
                    <a:gd name="T0" fmla="*/ 0 w 7"/>
                    <a:gd name="T1" fmla="*/ 0 h 9"/>
                    <a:gd name="T2" fmla="*/ 7 w 7"/>
                    <a:gd name="T3" fmla="*/ 9 h 9"/>
                    <a:gd name="T4" fmla="*/ 1 w 7"/>
                    <a:gd name="T5" fmla="*/ 3 h 9"/>
                    <a:gd name="T6" fmla="*/ 0 w 7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9">
                      <a:moveTo>
                        <a:pt x="0" y="0"/>
                      </a:moveTo>
                      <a:lnTo>
                        <a:pt x="7" y="9"/>
                      </a:lnTo>
                      <a:lnTo>
                        <a:pt x="1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7" name="Freeform 76"/>
                <p:cNvSpPr>
                  <a:spLocks/>
                </p:cNvSpPr>
                <p:nvPr/>
              </p:nvSpPr>
              <p:spPr bwMode="auto">
                <a:xfrm>
                  <a:off x="7434264" y="3205165"/>
                  <a:ext cx="7938" cy="7938"/>
                </a:xfrm>
                <a:custGeom>
                  <a:avLst/>
                  <a:gdLst>
                    <a:gd name="T0" fmla="*/ 1 w 11"/>
                    <a:gd name="T1" fmla="*/ 0 h 10"/>
                    <a:gd name="T2" fmla="*/ 3 w 11"/>
                    <a:gd name="T3" fmla="*/ 0 h 10"/>
                    <a:gd name="T4" fmla="*/ 4 w 11"/>
                    <a:gd name="T5" fmla="*/ 0 h 10"/>
                    <a:gd name="T6" fmla="*/ 6 w 11"/>
                    <a:gd name="T7" fmla="*/ 1 h 10"/>
                    <a:gd name="T8" fmla="*/ 8 w 11"/>
                    <a:gd name="T9" fmla="*/ 2 h 10"/>
                    <a:gd name="T10" fmla="*/ 10 w 11"/>
                    <a:gd name="T11" fmla="*/ 4 h 10"/>
                    <a:gd name="T12" fmla="*/ 10 w 11"/>
                    <a:gd name="T13" fmla="*/ 7 h 10"/>
                    <a:gd name="T14" fmla="*/ 11 w 11"/>
                    <a:gd name="T15" fmla="*/ 8 h 10"/>
                    <a:gd name="T16" fmla="*/ 10 w 11"/>
                    <a:gd name="T17" fmla="*/ 9 h 10"/>
                    <a:gd name="T18" fmla="*/ 9 w 11"/>
                    <a:gd name="T19" fmla="*/ 10 h 10"/>
                    <a:gd name="T20" fmla="*/ 0 w 11"/>
                    <a:gd name="T21" fmla="*/ 0 h 10"/>
                    <a:gd name="T22" fmla="*/ 1 w 11"/>
                    <a:gd name="T23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" h="10">
                      <a:moveTo>
                        <a:pt x="1" y="0"/>
                      </a:move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6" y="1"/>
                      </a:lnTo>
                      <a:lnTo>
                        <a:pt x="8" y="2"/>
                      </a:lnTo>
                      <a:lnTo>
                        <a:pt x="10" y="4"/>
                      </a:lnTo>
                      <a:lnTo>
                        <a:pt x="10" y="7"/>
                      </a:lnTo>
                      <a:lnTo>
                        <a:pt x="11" y="8"/>
                      </a:lnTo>
                      <a:lnTo>
                        <a:pt x="10" y="9"/>
                      </a:lnTo>
                      <a:lnTo>
                        <a:pt x="9" y="1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8" name="Freeform 77"/>
                <p:cNvSpPr>
                  <a:spLocks/>
                </p:cNvSpPr>
                <p:nvPr/>
              </p:nvSpPr>
              <p:spPr bwMode="auto">
                <a:xfrm>
                  <a:off x="7431089" y="3171827"/>
                  <a:ext cx="7938" cy="6350"/>
                </a:xfrm>
                <a:custGeom>
                  <a:avLst/>
                  <a:gdLst>
                    <a:gd name="T0" fmla="*/ 3 w 9"/>
                    <a:gd name="T1" fmla="*/ 0 h 8"/>
                    <a:gd name="T2" fmla="*/ 9 w 9"/>
                    <a:gd name="T3" fmla="*/ 3 h 8"/>
                    <a:gd name="T4" fmla="*/ 0 w 9"/>
                    <a:gd name="T5" fmla="*/ 8 h 8"/>
                    <a:gd name="T6" fmla="*/ 2 w 9"/>
                    <a:gd name="T7" fmla="*/ 6 h 8"/>
                    <a:gd name="T8" fmla="*/ 2 w 9"/>
                    <a:gd name="T9" fmla="*/ 5 h 8"/>
                    <a:gd name="T10" fmla="*/ 3 w 9"/>
                    <a:gd name="T11" fmla="*/ 3 h 8"/>
                    <a:gd name="T12" fmla="*/ 3 w 9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8">
                      <a:moveTo>
                        <a:pt x="3" y="0"/>
                      </a:moveTo>
                      <a:lnTo>
                        <a:pt x="9" y="3"/>
                      </a:lnTo>
                      <a:lnTo>
                        <a:pt x="0" y="8"/>
                      </a:lnTo>
                      <a:lnTo>
                        <a:pt x="2" y="6"/>
                      </a:lnTo>
                      <a:lnTo>
                        <a:pt x="2" y="5"/>
                      </a:lnTo>
                      <a:lnTo>
                        <a:pt x="3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9" name="Freeform 78"/>
                <p:cNvSpPr>
                  <a:spLocks/>
                </p:cNvSpPr>
                <p:nvPr/>
              </p:nvSpPr>
              <p:spPr bwMode="auto">
                <a:xfrm>
                  <a:off x="7450139" y="3189290"/>
                  <a:ext cx="7938" cy="7938"/>
                </a:xfrm>
                <a:custGeom>
                  <a:avLst/>
                  <a:gdLst>
                    <a:gd name="T0" fmla="*/ 1 w 11"/>
                    <a:gd name="T1" fmla="*/ 0 h 10"/>
                    <a:gd name="T2" fmla="*/ 2 w 11"/>
                    <a:gd name="T3" fmla="*/ 1 h 10"/>
                    <a:gd name="T4" fmla="*/ 3 w 11"/>
                    <a:gd name="T5" fmla="*/ 1 h 10"/>
                    <a:gd name="T6" fmla="*/ 4 w 11"/>
                    <a:gd name="T7" fmla="*/ 2 h 10"/>
                    <a:gd name="T8" fmla="*/ 5 w 11"/>
                    <a:gd name="T9" fmla="*/ 3 h 10"/>
                    <a:gd name="T10" fmla="*/ 6 w 11"/>
                    <a:gd name="T11" fmla="*/ 3 h 10"/>
                    <a:gd name="T12" fmla="*/ 8 w 11"/>
                    <a:gd name="T13" fmla="*/ 4 h 10"/>
                    <a:gd name="T14" fmla="*/ 10 w 11"/>
                    <a:gd name="T15" fmla="*/ 7 h 10"/>
                    <a:gd name="T16" fmla="*/ 11 w 11"/>
                    <a:gd name="T17" fmla="*/ 9 h 10"/>
                    <a:gd name="T18" fmla="*/ 11 w 11"/>
                    <a:gd name="T19" fmla="*/ 10 h 10"/>
                    <a:gd name="T20" fmla="*/ 11 w 11"/>
                    <a:gd name="T21" fmla="*/ 10 h 10"/>
                    <a:gd name="T22" fmla="*/ 10 w 11"/>
                    <a:gd name="T23" fmla="*/ 10 h 10"/>
                    <a:gd name="T24" fmla="*/ 9 w 11"/>
                    <a:gd name="T25" fmla="*/ 10 h 10"/>
                    <a:gd name="T26" fmla="*/ 8 w 11"/>
                    <a:gd name="T27" fmla="*/ 9 h 10"/>
                    <a:gd name="T28" fmla="*/ 5 w 11"/>
                    <a:gd name="T29" fmla="*/ 8 h 10"/>
                    <a:gd name="T30" fmla="*/ 4 w 11"/>
                    <a:gd name="T31" fmla="*/ 7 h 10"/>
                    <a:gd name="T32" fmla="*/ 3 w 11"/>
                    <a:gd name="T33" fmla="*/ 7 h 10"/>
                    <a:gd name="T34" fmla="*/ 1 w 11"/>
                    <a:gd name="T35" fmla="*/ 5 h 10"/>
                    <a:gd name="T36" fmla="*/ 1 w 11"/>
                    <a:gd name="T37" fmla="*/ 5 h 10"/>
                    <a:gd name="T38" fmla="*/ 0 w 11"/>
                    <a:gd name="T39" fmla="*/ 3 h 10"/>
                    <a:gd name="T40" fmla="*/ 0 w 11"/>
                    <a:gd name="T41" fmla="*/ 1 h 10"/>
                    <a:gd name="T42" fmla="*/ 0 w 11"/>
                    <a:gd name="T43" fmla="*/ 1 h 10"/>
                    <a:gd name="T44" fmla="*/ 1 w 11"/>
                    <a:gd name="T4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1" h="10">
                      <a:moveTo>
                        <a:pt x="1" y="0"/>
                      </a:move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4" y="2"/>
                      </a:lnTo>
                      <a:lnTo>
                        <a:pt x="5" y="3"/>
                      </a:lnTo>
                      <a:lnTo>
                        <a:pt x="6" y="3"/>
                      </a:lnTo>
                      <a:lnTo>
                        <a:pt x="8" y="4"/>
                      </a:lnTo>
                      <a:lnTo>
                        <a:pt x="10" y="7"/>
                      </a:lnTo>
                      <a:lnTo>
                        <a:pt x="11" y="9"/>
                      </a:lnTo>
                      <a:lnTo>
                        <a:pt x="11" y="10"/>
                      </a:lnTo>
                      <a:lnTo>
                        <a:pt x="11" y="10"/>
                      </a:lnTo>
                      <a:lnTo>
                        <a:pt x="10" y="10"/>
                      </a:lnTo>
                      <a:lnTo>
                        <a:pt x="9" y="10"/>
                      </a:lnTo>
                      <a:lnTo>
                        <a:pt x="8" y="9"/>
                      </a:lnTo>
                      <a:lnTo>
                        <a:pt x="5" y="8"/>
                      </a:lnTo>
                      <a:lnTo>
                        <a:pt x="4" y="7"/>
                      </a:lnTo>
                      <a:lnTo>
                        <a:pt x="3" y="7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0" name="Freeform 79"/>
                <p:cNvSpPr>
                  <a:spLocks/>
                </p:cNvSpPr>
                <p:nvPr/>
              </p:nvSpPr>
              <p:spPr bwMode="auto">
                <a:xfrm>
                  <a:off x="7486652" y="3330577"/>
                  <a:ext cx="12700" cy="3175"/>
                </a:xfrm>
                <a:custGeom>
                  <a:avLst/>
                  <a:gdLst>
                    <a:gd name="T0" fmla="*/ 16 w 17"/>
                    <a:gd name="T1" fmla="*/ 0 h 5"/>
                    <a:gd name="T2" fmla="*/ 17 w 17"/>
                    <a:gd name="T3" fmla="*/ 4 h 5"/>
                    <a:gd name="T4" fmla="*/ 0 w 17"/>
                    <a:gd name="T5" fmla="*/ 5 h 5"/>
                    <a:gd name="T6" fmla="*/ 16 w 17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" h="5">
                      <a:moveTo>
                        <a:pt x="16" y="0"/>
                      </a:moveTo>
                      <a:lnTo>
                        <a:pt x="17" y="4"/>
                      </a:lnTo>
                      <a:lnTo>
                        <a:pt x="0" y="5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1" name="Freeform 80"/>
                <p:cNvSpPr>
                  <a:spLocks/>
                </p:cNvSpPr>
                <p:nvPr/>
              </p:nvSpPr>
              <p:spPr bwMode="auto">
                <a:xfrm>
                  <a:off x="7529514" y="3449640"/>
                  <a:ext cx="9525" cy="15875"/>
                </a:xfrm>
                <a:custGeom>
                  <a:avLst/>
                  <a:gdLst>
                    <a:gd name="T0" fmla="*/ 6 w 12"/>
                    <a:gd name="T1" fmla="*/ 0 h 20"/>
                    <a:gd name="T2" fmla="*/ 7 w 12"/>
                    <a:gd name="T3" fmla="*/ 0 h 20"/>
                    <a:gd name="T4" fmla="*/ 6 w 12"/>
                    <a:gd name="T5" fmla="*/ 5 h 20"/>
                    <a:gd name="T6" fmla="*/ 7 w 12"/>
                    <a:gd name="T7" fmla="*/ 8 h 20"/>
                    <a:gd name="T8" fmla="*/ 8 w 12"/>
                    <a:gd name="T9" fmla="*/ 9 h 20"/>
                    <a:gd name="T10" fmla="*/ 11 w 12"/>
                    <a:gd name="T11" fmla="*/ 10 h 20"/>
                    <a:gd name="T12" fmla="*/ 12 w 12"/>
                    <a:gd name="T13" fmla="*/ 13 h 20"/>
                    <a:gd name="T14" fmla="*/ 11 w 12"/>
                    <a:gd name="T15" fmla="*/ 19 h 20"/>
                    <a:gd name="T16" fmla="*/ 7 w 12"/>
                    <a:gd name="T17" fmla="*/ 20 h 20"/>
                    <a:gd name="T18" fmla="*/ 5 w 12"/>
                    <a:gd name="T19" fmla="*/ 20 h 20"/>
                    <a:gd name="T20" fmla="*/ 3 w 12"/>
                    <a:gd name="T21" fmla="*/ 19 h 20"/>
                    <a:gd name="T22" fmla="*/ 2 w 12"/>
                    <a:gd name="T23" fmla="*/ 18 h 20"/>
                    <a:gd name="T24" fmla="*/ 2 w 12"/>
                    <a:gd name="T25" fmla="*/ 15 h 20"/>
                    <a:gd name="T26" fmla="*/ 1 w 12"/>
                    <a:gd name="T27" fmla="*/ 13 h 20"/>
                    <a:gd name="T28" fmla="*/ 1 w 12"/>
                    <a:gd name="T29" fmla="*/ 11 h 20"/>
                    <a:gd name="T30" fmla="*/ 0 w 12"/>
                    <a:gd name="T31" fmla="*/ 8 h 20"/>
                    <a:gd name="T32" fmla="*/ 1 w 12"/>
                    <a:gd name="T33" fmla="*/ 8 h 20"/>
                    <a:gd name="T34" fmla="*/ 2 w 12"/>
                    <a:gd name="T35" fmla="*/ 8 h 20"/>
                    <a:gd name="T36" fmla="*/ 2 w 12"/>
                    <a:gd name="T37" fmla="*/ 5 h 20"/>
                    <a:gd name="T38" fmla="*/ 3 w 12"/>
                    <a:gd name="T39" fmla="*/ 4 h 20"/>
                    <a:gd name="T40" fmla="*/ 4 w 12"/>
                    <a:gd name="T41" fmla="*/ 2 h 20"/>
                    <a:gd name="T42" fmla="*/ 5 w 12"/>
                    <a:gd name="T43" fmla="*/ 0 h 20"/>
                    <a:gd name="T44" fmla="*/ 6 w 12"/>
                    <a:gd name="T45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" h="20">
                      <a:moveTo>
                        <a:pt x="6" y="0"/>
                      </a:moveTo>
                      <a:lnTo>
                        <a:pt x="7" y="0"/>
                      </a:lnTo>
                      <a:lnTo>
                        <a:pt x="6" y="5"/>
                      </a:lnTo>
                      <a:lnTo>
                        <a:pt x="7" y="8"/>
                      </a:lnTo>
                      <a:lnTo>
                        <a:pt x="8" y="9"/>
                      </a:lnTo>
                      <a:lnTo>
                        <a:pt x="11" y="10"/>
                      </a:lnTo>
                      <a:lnTo>
                        <a:pt x="12" y="13"/>
                      </a:lnTo>
                      <a:lnTo>
                        <a:pt x="11" y="19"/>
                      </a:lnTo>
                      <a:lnTo>
                        <a:pt x="7" y="20"/>
                      </a:lnTo>
                      <a:lnTo>
                        <a:pt x="5" y="20"/>
                      </a:lnTo>
                      <a:lnTo>
                        <a:pt x="3" y="19"/>
                      </a:lnTo>
                      <a:lnTo>
                        <a:pt x="2" y="18"/>
                      </a:lnTo>
                      <a:lnTo>
                        <a:pt x="2" y="15"/>
                      </a:lnTo>
                      <a:lnTo>
                        <a:pt x="1" y="13"/>
                      </a:lnTo>
                      <a:lnTo>
                        <a:pt x="1" y="11"/>
                      </a:lnTo>
                      <a:lnTo>
                        <a:pt x="0" y="8"/>
                      </a:lnTo>
                      <a:lnTo>
                        <a:pt x="1" y="8"/>
                      </a:lnTo>
                      <a:lnTo>
                        <a:pt x="2" y="8"/>
                      </a:lnTo>
                      <a:lnTo>
                        <a:pt x="2" y="5"/>
                      </a:lnTo>
                      <a:lnTo>
                        <a:pt x="3" y="4"/>
                      </a:lnTo>
                      <a:lnTo>
                        <a:pt x="4" y="2"/>
                      </a:lnTo>
                      <a:lnTo>
                        <a:pt x="5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2" name="Freeform 81"/>
                <p:cNvSpPr>
                  <a:spLocks/>
                </p:cNvSpPr>
                <p:nvPr/>
              </p:nvSpPr>
              <p:spPr bwMode="auto">
                <a:xfrm>
                  <a:off x="7527927" y="3452815"/>
                  <a:ext cx="1588" cy="3175"/>
                </a:xfrm>
                <a:custGeom>
                  <a:avLst/>
                  <a:gdLst>
                    <a:gd name="T0" fmla="*/ 0 w 3"/>
                    <a:gd name="T1" fmla="*/ 0 h 6"/>
                    <a:gd name="T2" fmla="*/ 3 w 3"/>
                    <a:gd name="T3" fmla="*/ 6 h 6"/>
                    <a:gd name="T4" fmla="*/ 1 w 3"/>
                    <a:gd name="T5" fmla="*/ 4 h 6"/>
                    <a:gd name="T6" fmla="*/ 1 w 3"/>
                    <a:gd name="T7" fmla="*/ 2 h 6"/>
                    <a:gd name="T8" fmla="*/ 0 w 3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6">
                      <a:moveTo>
                        <a:pt x="0" y="0"/>
                      </a:moveTo>
                      <a:lnTo>
                        <a:pt x="3" y="6"/>
                      </a:lnTo>
                      <a:lnTo>
                        <a:pt x="1" y="4"/>
                      </a:lnTo>
                      <a:lnTo>
                        <a:pt x="1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3" name="Freeform 82"/>
                <p:cNvSpPr>
                  <a:spLocks/>
                </p:cNvSpPr>
                <p:nvPr/>
              </p:nvSpPr>
              <p:spPr bwMode="auto">
                <a:xfrm>
                  <a:off x="6888164" y="3189290"/>
                  <a:ext cx="4763" cy="3175"/>
                </a:xfrm>
                <a:custGeom>
                  <a:avLst/>
                  <a:gdLst>
                    <a:gd name="T0" fmla="*/ 1 w 8"/>
                    <a:gd name="T1" fmla="*/ 0 h 3"/>
                    <a:gd name="T2" fmla="*/ 8 w 8"/>
                    <a:gd name="T3" fmla="*/ 2 h 3"/>
                    <a:gd name="T4" fmla="*/ 0 w 8"/>
                    <a:gd name="T5" fmla="*/ 3 h 3"/>
                    <a:gd name="T6" fmla="*/ 1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1" y="0"/>
                      </a:moveTo>
                      <a:lnTo>
                        <a:pt x="8" y="2"/>
                      </a:lnTo>
                      <a:lnTo>
                        <a:pt x="0" y="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4" name="Freeform 83"/>
                <p:cNvSpPr>
                  <a:spLocks/>
                </p:cNvSpPr>
                <p:nvPr/>
              </p:nvSpPr>
              <p:spPr bwMode="auto">
                <a:xfrm>
                  <a:off x="6891339" y="3176590"/>
                  <a:ext cx="6350" cy="7938"/>
                </a:xfrm>
                <a:custGeom>
                  <a:avLst/>
                  <a:gdLst>
                    <a:gd name="T0" fmla="*/ 6 w 6"/>
                    <a:gd name="T1" fmla="*/ 0 h 10"/>
                    <a:gd name="T2" fmla="*/ 6 w 6"/>
                    <a:gd name="T3" fmla="*/ 10 h 10"/>
                    <a:gd name="T4" fmla="*/ 0 w 6"/>
                    <a:gd name="T5" fmla="*/ 2 h 10"/>
                    <a:gd name="T6" fmla="*/ 2 w 6"/>
                    <a:gd name="T7" fmla="*/ 2 h 10"/>
                    <a:gd name="T8" fmla="*/ 3 w 6"/>
                    <a:gd name="T9" fmla="*/ 2 h 10"/>
                    <a:gd name="T10" fmla="*/ 5 w 6"/>
                    <a:gd name="T11" fmla="*/ 1 h 10"/>
                    <a:gd name="T12" fmla="*/ 6 w 6"/>
                    <a:gd name="T13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10">
                      <a:moveTo>
                        <a:pt x="6" y="0"/>
                      </a:moveTo>
                      <a:lnTo>
                        <a:pt x="6" y="10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3" y="2"/>
                      </a:lnTo>
                      <a:lnTo>
                        <a:pt x="5" y="1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5" name="Freeform 84"/>
                <p:cNvSpPr>
                  <a:spLocks/>
                </p:cNvSpPr>
                <p:nvPr/>
              </p:nvSpPr>
              <p:spPr bwMode="auto">
                <a:xfrm>
                  <a:off x="7239002" y="3824290"/>
                  <a:ext cx="7938" cy="4763"/>
                </a:xfrm>
                <a:custGeom>
                  <a:avLst/>
                  <a:gdLst>
                    <a:gd name="T0" fmla="*/ 4 w 9"/>
                    <a:gd name="T1" fmla="*/ 0 h 4"/>
                    <a:gd name="T2" fmla="*/ 6 w 9"/>
                    <a:gd name="T3" fmla="*/ 0 h 4"/>
                    <a:gd name="T4" fmla="*/ 9 w 9"/>
                    <a:gd name="T5" fmla="*/ 2 h 4"/>
                    <a:gd name="T6" fmla="*/ 9 w 9"/>
                    <a:gd name="T7" fmla="*/ 4 h 4"/>
                    <a:gd name="T8" fmla="*/ 0 w 9"/>
                    <a:gd name="T9" fmla="*/ 1 h 4"/>
                    <a:gd name="T10" fmla="*/ 4 w 9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4">
                      <a:moveTo>
                        <a:pt x="4" y="0"/>
                      </a:moveTo>
                      <a:lnTo>
                        <a:pt x="6" y="0"/>
                      </a:lnTo>
                      <a:lnTo>
                        <a:pt x="9" y="2"/>
                      </a:lnTo>
                      <a:lnTo>
                        <a:pt x="9" y="4"/>
                      </a:lnTo>
                      <a:lnTo>
                        <a:pt x="0" y="1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6" name="Freeform 85"/>
                <p:cNvSpPr>
                  <a:spLocks/>
                </p:cNvSpPr>
                <p:nvPr/>
              </p:nvSpPr>
              <p:spPr bwMode="auto">
                <a:xfrm>
                  <a:off x="7135814" y="3830640"/>
                  <a:ext cx="3175" cy="6350"/>
                </a:xfrm>
                <a:custGeom>
                  <a:avLst/>
                  <a:gdLst>
                    <a:gd name="T0" fmla="*/ 0 w 4"/>
                    <a:gd name="T1" fmla="*/ 0 h 9"/>
                    <a:gd name="T2" fmla="*/ 4 w 4"/>
                    <a:gd name="T3" fmla="*/ 9 h 9"/>
                    <a:gd name="T4" fmla="*/ 2 w 4"/>
                    <a:gd name="T5" fmla="*/ 9 h 9"/>
                    <a:gd name="T6" fmla="*/ 0 w 4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9">
                      <a:moveTo>
                        <a:pt x="0" y="0"/>
                      </a:moveTo>
                      <a:lnTo>
                        <a:pt x="4" y="9"/>
                      </a:lnTo>
                      <a:lnTo>
                        <a:pt x="2" y="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7" name="Freeform 86"/>
                <p:cNvSpPr>
                  <a:spLocks noEditPoints="1"/>
                </p:cNvSpPr>
                <p:nvPr/>
              </p:nvSpPr>
              <p:spPr bwMode="auto">
                <a:xfrm>
                  <a:off x="7045327" y="3833815"/>
                  <a:ext cx="12700" cy="4763"/>
                </a:xfrm>
                <a:custGeom>
                  <a:avLst/>
                  <a:gdLst>
                    <a:gd name="T0" fmla="*/ 11 w 14"/>
                    <a:gd name="T1" fmla="*/ 5 h 5"/>
                    <a:gd name="T2" fmla="*/ 14 w 14"/>
                    <a:gd name="T3" fmla="*/ 5 h 5"/>
                    <a:gd name="T4" fmla="*/ 11 w 14"/>
                    <a:gd name="T5" fmla="*/ 5 h 5"/>
                    <a:gd name="T6" fmla="*/ 11 w 14"/>
                    <a:gd name="T7" fmla="*/ 5 h 5"/>
                    <a:gd name="T8" fmla="*/ 2 w 14"/>
                    <a:gd name="T9" fmla="*/ 0 h 5"/>
                    <a:gd name="T10" fmla="*/ 3 w 14"/>
                    <a:gd name="T11" fmla="*/ 0 h 5"/>
                    <a:gd name="T12" fmla="*/ 4 w 14"/>
                    <a:gd name="T13" fmla="*/ 1 h 5"/>
                    <a:gd name="T14" fmla="*/ 6 w 14"/>
                    <a:gd name="T15" fmla="*/ 2 h 5"/>
                    <a:gd name="T16" fmla="*/ 9 w 14"/>
                    <a:gd name="T17" fmla="*/ 4 h 5"/>
                    <a:gd name="T18" fmla="*/ 11 w 14"/>
                    <a:gd name="T19" fmla="*/ 5 h 5"/>
                    <a:gd name="T20" fmla="*/ 11 w 14"/>
                    <a:gd name="T21" fmla="*/ 5 h 5"/>
                    <a:gd name="T22" fmla="*/ 7 w 14"/>
                    <a:gd name="T23" fmla="*/ 5 h 5"/>
                    <a:gd name="T24" fmla="*/ 3 w 14"/>
                    <a:gd name="T25" fmla="*/ 4 h 5"/>
                    <a:gd name="T26" fmla="*/ 0 w 14"/>
                    <a:gd name="T27" fmla="*/ 4 h 5"/>
                    <a:gd name="T28" fmla="*/ 0 w 14"/>
                    <a:gd name="T29" fmla="*/ 1 h 5"/>
                    <a:gd name="T30" fmla="*/ 1 w 14"/>
                    <a:gd name="T31" fmla="*/ 0 h 5"/>
                    <a:gd name="T32" fmla="*/ 2 w 14"/>
                    <a:gd name="T3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" h="5">
                      <a:moveTo>
                        <a:pt x="11" y="5"/>
                      </a:moveTo>
                      <a:lnTo>
                        <a:pt x="14" y="5"/>
                      </a:lnTo>
                      <a:lnTo>
                        <a:pt x="11" y="5"/>
                      </a:lnTo>
                      <a:lnTo>
                        <a:pt x="11" y="5"/>
                      </a:lnTo>
                      <a:close/>
                      <a:moveTo>
                        <a:pt x="2" y="0"/>
                      </a:move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6" y="2"/>
                      </a:lnTo>
                      <a:lnTo>
                        <a:pt x="9" y="4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7" y="5"/>
                      </a:lnTo>
                      <a:lnTo>
                        <a:pt x="3" y="4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86" name="직사각형 185"/>
              <p:cNvSpPr/>
              <p:nvPr/>
            </p:nvSpPr>
            <p:spPr>
              <a:xfrm>
                <a:off x="6096391" y="1160116"/>
                <a:ext cx="4010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F86767"/>
                    </a:solidFill>
                    <a:latin typeface="비비트리손글씨체_B" panose="02020603020101020101" pitchFamily="18" charset="-127"/>
                    <a:ea typeface="비비트리손글씨체_B" panose="02020603020101020101" pitchFamily="18" charset="-127"/>
                  </a:rPr>
                  <a:t>3</a:t>
                </a:r>
                <a:r>
                  <a:rPr lang="en-US" altLang="ko-KR" dirty="0" smtClean="0">
                    <a:solidFill>
                      <a:srgbClr val="F86767"/>
                    </a:solidFill>
                    <a:latin typeface="비비트리손글씨체_B" panose="02020603020101020101" pitchFamily="18" charset="-127"/>
                    <a:ea typeface="비비트리손글씨체_B" panose="02020603020101020101" pitchFamily="18" charset="-127"/>
                  </a:rPr>
                  <a:t> </a:t>
                </a:r>
                <a:endParaRPr lang="ko-KR" altLang="en-US" dirty="0">
                  <a:solidFill>
                    <a:srgbClr val="F86767"/>
                  </a:solidFill>
                  <a:latin typeface="비비트리손글씨체_B" panose="02020603020101020101" pitchFamily="18" charset="-127"/>
                  <a:ea typeface="비비트리손글씨체_B" panose="02020603020101020101" pitchFamily="18" charset="-127"/>
                </a:endParaRPr>
              </a:p>
            </p:txBody>
          </p:sp>
        </p:grpSp>
        <p:sp>
          <p:nvSpPr>
            <p:cNvPr id="269" name="모서리가 둥근 직사각형 268"/>
            <p:cNvSpPr/>
            <p:nvPr/>
          </p:nvSpPr>
          <p:spPr>
            <a:xfrm>
              <a:off x="4263585" y="4220537"/>
              <a:ext cx="2851557" cy="362980"/>
            </a:xfrm>
            <a:prstGeom prst="roundRect">
              <a:avLst>
                <a:gd name="adj" fmla="val 50000"/>
              </a:avLst>
            </a:prstGeom>
            <a:solidFill>
              <a:srgbClr val="F867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>
              <a:off x="4378375" y="3723540"/>
              <a:ext cx="4907154" cy="3649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Special Requests  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특별 요청 많으면</a:t>
              </a:r>
              <a:r>
                <a:rPr lang="en-US" altLang="ko-KR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1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취소율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낮음</a:t>
              </a:r>
              <a:r>
                <a:rPr lang="en-US" altLang="ko-KR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손님에게 매력적인 요청 제공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576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6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기획의도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ko-KR" altLang="en-US" sz="2000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호텔 예약 취소 </a:t>
            </a:r>
            <a:r>
              <a:rPr lang="en-US" altLang="ko-KR" sz="2000" kern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altLang="ko-KR" sz="2000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Hotel Booking </a:t>
            </a:r>
            <a:r>
              <a:rPr lang="en-US" altLang="ko-KR" sz="2000" kern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Cancel)</a:t>
            </a:r>
            <a:endParaRPr lang="en-US" altLang="ko-KR" sz="20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54" y="1732450"/>
            <a:ext cx="9783938" cy="480028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964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ko-KR" altLang="en-US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기획의도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en-US" altLang="ko-KR" sz="2000" kern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2014-2018 </a:t>
            </a:r>
            <a:r>
              <a:rPr lang="ko-KR" altLang="en-US" sz="2000" kern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 취소 비율</a:t>
            </a:r>
            <a:r>
              <a:rPr lang="en-US" altLang="ko-KR" sz="2000" kern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(Booking Cancel Percentage in 2014-2018)</a:t>
            </a:r>
            <a:endParaRPr lang="en-US" altLang="ko-KR" sz="20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7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6272505" y="1966676"/>
            <a:ext cx="1788062" cy="1788062"/>
          </a:xfrm>
          <a:prstGeom prst="arc">
            <a:avLst>
              <a:gd name="adj1" fmla="val 16200000"/>
              <a:gd name="adj2" fmla="val 3782913"/>
            </a:avLst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41.3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  <a:endParaRPr lang="en-US" altLang="ko-KR" sz="8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BBF6AD-4A71-4EA4-B988-DB11D73EE67F}"/>
              </a:ext>
            </a:extLst>
          </p:cNvPr>
          <p:cNvSpPr/>
          <p:nvPr/>
        </p:nvSpPr>
        <p:spPr>
          <a:xfrm>
            <a:off x="8342060" y="2224182"/>
            <a:ext cx="2949012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4546A">
                    <a:lumMod val="75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2017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The Average Cancelation 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Rate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606528" y="4412338"/>
            <a:ext cx="1788062" cy="1788062"/>
          </a:xfrm>
          <a:prstGeom prst="arc">
            <a:avLst>
              <a:gd name="adj1" fmla="val 16200000"/>
              <a:gd name="adj2" fmla="val 3754866"/>
            </a:avLst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39.6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  <a:endParaRPr lang="en-US" altLang="ko-KR" sz="800" dirty="0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4070013" y="1966676"/>
            <a:ext cx="1788062" cy="1788062"/>
          </a:xfrm>
          <a:prstGeom prst="arc">
            <a:avLst>
              <a:gd name="adj1" fmla="val 16200000"/>
              <a:gd name="adj2" fmla="val 1854712"/>
            </a:avLst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32.9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%</a:t>
            </a:r>
            <a:endParaRPr lang="en-US" altLang="ko-KR" sz="800" dirty="0">
              <a:solidFill>
                <a:prstClr val="white">
                  <a:lumMod val="50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BBF6AD-4A71-4EA4-B988-DB11D73EE67F}"/>
              </a:ext>
            </a:extLst>
          </p:cNvPr>
          <p:cNvSpPr/>
          <p:nvPr/>
        </p:nvSpPr>
        <p:spPr>
          <a:xfrm>
            <a:off x="1340460" y="2271564"/>
            <a:ext cx="2949012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srgbClr val="44546A">
                    <a:lumMod val="75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2014</a:t>
            </a:r>
          </a:p>
          <a:p>
            <a:pPr algn="r">
              <a:lnSpc>
                <a:spcPct val="150000"/>
              </a:lnSpc>
            </a:pP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The Average Cancelation Rate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BBF6AD-4A71-4EA4-B988-DB11D73EE67F}"/>
              </a:ext>
            </a:extLst>
          </p:cNvPr>
          <p:cNvSpPr/>
          <p:nvPr/>
        </p:nvSpPr>
        <p:spPr>
          <a:xfrm>
            <a:off x="3153697" y="4773103"/>
            <a:ext cx="2949012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srgbClr val="44546A">
                    <a:lumMod val="75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2018</a:t>
            </a:r>
            <a:endParaRPr lang="en-US" altLang="ko-KR" b="1" dirty="0">
              <a:solidFill>
                <a:srgbClr val="44546A">
                  <a:lumMod val="75000"/>
                </a:srgb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The Average Cancelation Rate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5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6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기획의도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ko-KR" altLang="en-US" sz="2000" kern="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예약취소와</a:t>
            </a:r>
            <a:r>
              <a:rPr lang="ko-KR" altLang="en-US" sz="2000" kern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kern="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노쇼</a:t>
            </a:r>
            <a:r>
              <a:rPr lang="ko-KR" altLang="en-US" sz="2000" kern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비율</a:t>
            </a:r>
            <a:r>
              <a:rPr lang="en-US" altLang="ko-KR" sz="2000" kern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(BOOKING CANCEL &amp; NO-SHOW PERCENTAGE)</a:t>
            </a:r>
            <a:endParaRPr lang="en-US" altLang="ko-KR" sz="20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6677B1-EEBB-4E45-A2C6-FAB7F64FAE07}"/>
              </a:ext>
            </a:extLst>
          </p:cNvPr>
          <p:cNvSpPr/>
          <p:nvPr/>
        </p:nvSpPr>
        <p:spPr>
          <a:xfrm>
            <a:off x="686922" y="3458795"/>
            <a:ext cx="283915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srgbClr val="0066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BOOKING CANCEL</a:t>
            </a:r>
            <a:endParaRPr lang="en-US" altLang="ko-KR" b="1" dirty="0">
              <a:solidFill>
                <a:srgbClr val="0066E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비율 약 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40%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BBF6AD-4A71-4EA4-B988-DB11D73EE67F}"/>
              </a:ext>
            </a:extLst>
          </p:cNvPr>
          <p:cNvSpPr/>
          <p:nvPr/>
        </p:nvSpPr>
        <p:spPr>
          <a:xfrm>
            <a:off x="8654762" y="4898357"/>
            <a:ext cx="294901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NO-SHOW</a:t>
            </a:r>
            <a:endParaRPr lang="en-US" altLang="ko-KR" b="1" dirty="0">
              <a:solidFill>
                <a:srgbClr val="00B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노쇼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비율 약 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15%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(no-show :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고객이 </a:t>
            </a:r>
            <a:r>
              <a:rPr lang="ko-KR" altLang="en-US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예약장소에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나타나지 않은 상태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545732C-28E9-40DC-A1CB-6396B8B1D60D}"/>
              </a:ext>
            </a:extLst>
          </p:cNvPr>
          <p:cNvSpPr/>
          <p:nvPr/>
        </p:nvSpPr>
        <p:spPr>
          <a:xfrm>
            <a:off x="5215969" y="2983865"/>
            <a:ext cx="1786545" cy="178654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BD116B-6344-4033-8E53-1981C42FA88B}"/>
              </a:ext>
            </a:extLst>
          </p:cNvPr>
          <p:cNvSpPr txBox="1"/>
          <p:nvPr/>
        </p:nvSpPr>
        <p:spPr>
          <a:xfrm>
            <a:off x="877006" y="2119625"/>
            <a:ext cx="266352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600" b="1" dirty="0">
                <a:solidFill>
                  <a:srgbClr val="0066E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sz="3600" b="1" dirty="0" smtClean="0">
                <a:solidFill>
                  <a:srgbClr val="0066E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</a:t>
            </a:r>
            <a:r>
              <a:rPr lang="en-US" altLang="ko-KR" sz="1600" b="1" dirty="0">
                <a:solidFill>
                  <a:srgbClr val="0066E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%</a:t>
            </a:r>
            <a:endParaRPr lang="en-US" altLang="ko-KR" sz="3600" b="1" dirty="0">
              <a:solidFill>
                <a:srgbClr val="0066E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prstClr val="white">
                    <a:lumMod val="75000"/>
                  </a:prstClr>
                </a:solidFill>
              </a:rPr>
              <a:t>●●●●●</a:t>
            </a:r>
            <a:r>
              <a:rPr lang="ko-KR" altLang="en-US" dirty="0" smtClean="0">
                <a:solidFill>
                  <a:srgbClr val="0066EF"/>
                </a:solidFill>
              </a:rPr>
              <a:t> </a:t>
            </a:r>
            <a:r>
              <a:rPr lang="ko-KR" altLang="en-US" dirty="0" smtClean="0">
                <a:solidFill>
                  <a:prstClr val="white">
                    <a:lumMod val="75000"/>
                  </a:prstClr>
                </a:solidFill>
              </a:rPr>
              <a:t>●</a:t>
            </a:r>
            <a:r>
              <a:rPr lang="ko-KR" altLang="en-US" dirty="0">
                <a:solidFill>
                  <a:srgbClr val="0066EF"/>
                </a:solidFill>
              </a:rPr>
              <a:t>●●●●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C544BB-A447-4D89-81C5-84E5BA3E8019}"/>
              </a:ext>
            </a:extLst>
          </p:cNvPr>
          <p:cNvSpPr txBox="1"/>
          <p:nvPr/>
        </p:nvSpPr>
        <p:spPr>
          <a:xfrm>
            <a:off x="8660579" y="3482099"/>
            <a:ext cx="266352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rgbClr val="00B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en-US" altLang="ko-KR" sz="3600" b="1" dirty="0">
                <a:solidFill>
                  <a:srgbClr val="00B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en-US" altLang="ko-KR" b="1" dirty="0" smtClean="0">
                <a:solidFill>
                  <a:srgbClr val="00B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%</a:t>
            </a:r>
            <a:endParaRPr lang="en-US" altLang="ko-KR" b="1" dirty="0">
              <a:solidFill>
                <a:srgbClr val="00B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</a:rPr>
              <a:t>●●</a:t>
            </a:r>
            <a:r>
              <a:rPr lang="ko-KR" altLang="en-US" dirty="0" smtClean="0">
                <a:solidFill>
                  <a:prstClr val="white">
                    <a:lumMod val="75000"/>
                  </a:prstClr>
                </a:solidFill>
              </a:rPr>
              <a:t>●●● </a:t>
            </a:r>
            <a:r>
              <a:rPr lang="ko-KR" altLang="en-US" dirty="0">
                <a:solidFill>
                  <a:prstClr val="white">
                    <a:lumMod val="75000"/>
                  </a:prstClr>
                </a:solidFill>
              </a:rPr>
              <a:t>●●●●●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0409E9B-0AA2-44CE-9254-2228977B1C6F}"/>
              </a:ext>
            </a:extLst>
          </p:cNvPr>
          <p:cNvGrpSpPr/>
          <p:nvPr/>
        </p:nvGrpSpPr>
        <p:grpSpPr>
          <a:xfrm>
            <a:off x="3702020" y="2358566"/>
            <a:ext cx="514036" cy="514036"/>
            <a:chOff x="3694803" y="4399671"/>
            <a:chExt cx="514036" cy="51403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4112ECF-187B-4FC7-905A-A3D4970D9C07}"/>
                </a:ext>
              </a:extLst>
            </p:cNvPr>
            <p:cNvSpPr/>
            <p:nvPr/>
          </p:nvSpPr>
          <p:spPr>
            <a:xfrm>
              <a:off x="3694803" y="4399671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66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F8A87207-D7F7-475C-AFE3-3AF2C45D0E2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812692" y="4529291"/>
              <a:ext cx="287896" cy="25524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0066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6CC8B73-04B0-4FBF-8CCF-96C494946F42}"/>
              </a:ext>
            </a:extLst>
          </p:cNvPr>
          <p:cNvGrpSpPr/>
          <p:nvPr/>
        </p:nvGrpSpPr>
        <p:grpSpPr>
          <a:xfrm rot="19800000">
            <a:off x="4681320" y="1927773"/>
            <a:ext cx="2870732" cy="3935959"/>
            <a:chOff x="4782285" y="1559966"/>
            <a:chExt cx="2870732" cy="3935959"/>
          </a:xfrm>
          <a:effectLst/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624C9E4-8F0F-46C7-83DC-572F0BF733B5}"/>
                </a:ext>
              </a:extLst>
            </p:cNvPr>
            <p:cNvGrpSpPr/>
            <p:nvPr/>
          </p:nvGrpSpPr>
          <p:grpSpPr>
            <a:xfrm>
              <a:off x="4873279" y="2183570"/>
              <a:ext cx="2688751" cy="3312355"/>
              <a:chOff x="4873279" y="2183570"/>
              <a:chExt cx="2688751" cy="3312355"/>
            </a:xfrm>
          </p:grpSpPr>
          <p:sp>
            <p:nvSpPr>
              <p:cNvPr id="30" name="원호 29">
                <a:extLst>
                  <a:ext uri="{FF2B5EF4-FFF2-40B4-BE49-F238E27FC236}">
                    <a16:creationId xmlns:a16="http://schemas.microsoft.com/office/drawing/2014/main" id="{55FA33E4-263D-4B6B-AC23-FBD5A357F64E}"/>
                  </a:ext>
                </a:extLst>
              </p:cNvPr>
              <p:cNvSpPr/>
              <p:nvPr/>
            </p:nvSpPr>
            <p:spPr>
              <a:xfrm rot="19800000">
                <a:off x="4873279" y="2183570"/>
                <a:ext cx="2688751" cy="2688751"/>
              </a:xfrm>
              <a:prstGeom prst="arc">
                <a:avLst>
                  <a:gd name="adj1" fmla="val 16498352"/>
                  <a:gd name="adj2" fmla="val 5414193"/>
                </a:avLst>
              </a:prstGeom>
              <a:noFill/>
              <a:ln w="254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0E0BF185-7DEF-4325-8DC9-43C0DF97C5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5E5B7EC-8D3E-49FF-ADB1-945D5D8CD056}"/>
                </a:ext>
              </a:extLst>
            </p:cNvPr>
            <p:cNvGrpSpPr/>
            <p:nvPr/>
          </p:nvGrpSpPr>
          <p:grpSpPr>
            <a:xfrm rot="10800000">
              <a:off x="4873277" y="1559966"/>
              <a:ext cx="2688751" cy="3312355"/>
              <a:chOff x="4873278" y="2183570"/>
              <a:chExt cx="2688751" cy="3312355"/>
            </a:xfrm>
          </p:grpSpPr>
          <p:sp>
            <p:nvSpPr>
              <p:cNvPr id="28" name="원호 27">
                <a:extLst>
                  <a:ext uri="{FF2B5EF4-FFF2-40B4-BE49-F238E27FC236}">
                    <a16:creationId xmlns:a16="http://schemas.microsoft.com/office/drawing/2014/main" id="{B43026E3-21F6-40D9-83D6-A8E4B55DBBBC}"/>
                  </a:ext>
                </a:extLst>
              </p:cNvPr>
              <p:cNvSpPr/>
              <p:nvPr/>
            </p:nvSpPr>
            <p:spPr>
              <a:xfrm rot="19800000">
                <a:off x="4873278" y="2183570"/>
                <a:ext cx="2688751" cy="2688751"/>
              </a:xfrm>
              <a:prstGeom prst="arc">
                <a:avLst>
                  <a:gd name="adj1" fmla="val 16511169"/>
                  <a:gd name="adj2" fmla="val 5414193"/>
                </a:avLst>
              </a:prstGeom>
              <a:noFill/>
              <a:ln w="25400">
                <a:solidFill>
                  <a:srgbClr val="0066E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65C2AD73-05A3-4735-94F7-CCADACD064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0066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원호 25">
              <a:extLst>
                <a:ext uri="{FF2B5EF4-FFF2-40B4-BE49-F238E27FC236}">
                  <a16:creationId xmlns:a16="http://schemas.microsoft.com/office/drawing/2014/main" id="{A9787F92-40FF-476C-A64F-9F2BF3AD6D6F}"/>
                </a:ext>
              </a:extLst>
            </p:cNvPr>
            <p:cNvSpPr/>
            <p:nvPr/>
          </p:nvSpPr>
          <p:spPr>
            <a:xfrm rot="19800000">
              <a:off x="4782286" y="2092579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>
              <a:extLst>
                <a:ext uri="{FF2B5EF4-FFF2-40B4-BE49-F238E27FC236}">
                  <a16:creationId xmlns:a16="http://schemas.microsoft.com/office/drawing/2014/main" id="{CC25F121-99CE-4110-9E44-DB8035FA68B4}"/>
                </a:ext>
              </a:extLst>
            </p:cNvPr>
            <p:cNvSpPr/>
            <p:nvPr/>
          </p:nvSpPr>
          <p:spPr>
            <a:xfrm rot="9000000">
              <a:off x="4782285" y="2085345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0066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311CF6B-632C-471C-91BE-3A1A7772252B}"/>
              </a:ext>
            </a:extLst>
          </p:cNvPr>
          <p:cNvGrpSpPr/>
          <p:nvPr/>
        </p:nvGrpSpPr>
        <p:grpSpPr>
          <a:xfrm>
            <a:off x="8017319" y="4890197"/>
            <a:ext cx="514036" cy="514036"/>
            <a:chOff x="9215214" y="2068825"/>
            <a:chExt cx="514036" cy="514036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7508BF8-1C13-4F9E-9E77-B24DF9D0E960}"/>
                </a:ext>
              </a:extLst>
            </p:cNvPr>
            <p:cNvSpPr/>
            <p:nvPr/>
          </p:nvSpPr>
          <p:spPr>
            <a:xfrm>
              <a:off x="9215214" y="2068825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23">
              <a:extLst>
                <a:ext uri="{FF2B5EF4-FFF2-40B4-BE49-F238E27FC236}">
                  <a16:creationId xmlns:a16="http://schemas.microsoft.com/office/drawing/2014/main" id="{DE8D4439-3ED4-4FB0-BCA3-8FD0628AE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73" y="2201163"/>
              <a:ext cx="284918" cy="249359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089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6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기획의도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ko-KR" altLang="en-US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호텔의 고민거리</a:t>
            </a:r>
            <a:r>
              <a:rPr lang="en-US" altLang="ko-KR" sz="2000" b="1" kern="0" dirty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 ‘</a:t>
            </a:r>
            <a:r>
              <a:rPr lang="ko-KR" altLang="en-US" sz="2000" b="1" kern="0" dirty="0" err="1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예약취소</a:t>
            </a:r>
            <a:r>
              <a:rPr lang="en-US" altLang="ko-KR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’(Hotel’s troubles)</a:t>
            </a:r>
            <a:r>
              <a:rPr lang="ko-KR" altLang="en-US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4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476109" y="1728191"/>
            <a:ext cx="582300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&lt;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호텔의 오랜 고민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?&gt;</a:t>
            </a:r>
          </a:p>
          <a:p>
            <a:pPr algn="just">
              <a:lnSpc>
                <a:spcPct val="150000"/>
              </a:lnSpc>
            </a:pP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-&gt; 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예약 취소와 </a:t>
            </a:r>
            <a:r>
              <a:rPr lang="ko-KR" altLang="en-US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노쇼로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 손실발생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-&gt; 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손실 줄이기 위한 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초과예약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(overbooking)’ 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시행 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-&gt;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if 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객실 부족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? -&gt; 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고객 피해 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-&gt; 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호텔 이미지 손실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∴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 반복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손해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 증가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) &gt;&gt; 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예약 취소 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chemeClr val="accent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예측</a:t>
            </a:r>
            <a:r>
              <a:rPr lang="en-US" altLang="ko-KR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accent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 </a:t>
            </a:r>
            <a:r>
              <a:rPr lang="ko-KR" altLang="en-US" dirty="0" smtClean="0">
                <a:latin typeface="한컴 백제 B" panose="02020603020101020101" pitchFamily="18" charset="-127"/>
                <a:ea typeface="한컴 백제 B" panose="02020603020101020101" pitchFamily="18" charset="-127"/>
              </a:rPr>
              <a:t>필요</a:t>
            </a:r>
            <a:endParaRPr lang="en-US" altLang="ko-KR" dirty="0" smtClean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4365" y="1996040"/>
            <a:ext cx="4138612" cy="413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7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6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ko-KR" altLang="en-US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ko-KR" altLang="en-US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 과정</a:t>
            </a:r>
            <a:endParaRPr lang="en-US" altLang="ko-KR" sz="4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89405" y="5919040"/>
            <a:ext cx="252114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H1,H2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불러오기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리조트호텔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도시호텔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데이터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20043" y="1765986"/>
            <a:ext cx="3459866" cy="4144064"/>
            <a:chOff x="557743" y="2766613"/>
            <a:chExt cx="3481562" cy="2291466"/>
          </a:xfrm>
        </p:grpSpPr>
        <p:sp>
          <p:nvSpPr>
            <p:cNvPr id="33" name="대각선 방향의 모서리가 둥근 사각형 32"/>
            <p:cNvSpPr/>
            <p:nvPr/>
          </p:nvSpPr>
          <p:spPr>
            <a:xfrm flipH="1">
              <a:off x="557743" y="2766613"/>
              <a:ext cx="3481562" cy="2291466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rgbClr val="00E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각 삼각형 33"/>
            <p:cNvSpPr/>
            <p:nvPr/>
          </p:nvSpPr>
          <p:spPr>
            <a:xfrm rot="5400000">
              <a:off x="557743" y="2766613"/>
              <a:ext cx="671814" cy="671814"/>
            </a:xfrm>
            <a:prstGeom prst="rtTriangle">
              <a:avLst/>
            </a:prstGeom>
            <a:solidFill>
              <a:srgbClr val="00EF80"/>
            </a:solidFill>
            <a:ln>
              <a:solidFill>
                <a:srgbClr val="00E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83838" y="2808197"/>
              <a:ext cx="49971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prstClr val="white"/>
                  </a:solidFill>
                </a:rPr>
                <a:t>A</a:t>
              </a:r>
              <a:r>
                <a:rPr lang="ko-KR" altLang="en-US" sz="1200" b="1" dirty="0">
                  <a:solidFill>
                    <a:prstClr val="white"/>
                  </a:solidFill>
                </a:rPr>
                <a:t> 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4835428" y="5910050"/>
            <a:ext cx="252114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Data Cleaning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결측치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및 이상치 제거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정리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613288" y="5877731"/>
            <a:ext cx="2521142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날짜 정리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분리된 연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월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일을 합친 새로운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column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생성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184498" y="1373338"/>
            <a:ext cx="582300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전처리 요약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405569" y="1765986"/>
            <a:ext cx="3459866" cy="4144064"/>
            <a:chOff x="557743" y="2766613"/>
            <a:chExt cx="3481562" cy="2291466"/>
          </a:xfrm>
        </p:grpSpPr>
        <p:sp>
          <p:nvSpPr>
            <p:cNvPr id="25" name="대각선 방향의 모서리가 둥근 사각형 24"/>
            <p:cNvSpPr/>
            <p:nvPr/>
          </p:nvSpPr>
          <p:spPr>
            <a:xfrm flipH="1">
              <a:off x="557743" y="2766613"/>
              <a:ext cx="3481562" cy="2291466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rgbClr val="00E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각 삼각형 25"/>
            <p:cNvSpPr/>
            <p:nvPr/>
          </p:nvSpPr>
          <p:spPr>
            <a:xfrm rot="5400000">
              <a:off x="557743" y="2766613"/>
              <a:ext cx="671814" cy="671814"/>
            </a:xfrm>
            <a:prstGeom prst="rtTriangle">
              <a:avLst/>
            </a:prstGeom>
            <a:solidFill>
              <a:srgbClr val="00EF80"/>
            </a:solidFill>
            <a:ln>
              <a:solidFill>
                <a:srgbClr val="00E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83838" y="2808197"/>
              <a:ext cx="49971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 smtClean="0">
                  <a:solidFill>
                    <a:prstClr val="white"/>
                  </a:solidFill>
                </a:rPr>
                <a:t>B</a:t>
              </a:r>
              <a:r>
                <a:rPr lang="ko-KR" altLang="en-US" sz="1200" b="1" dirty="0" smtClean="0">
                  <a:solidFill>
                    <a:prstClr val="white"/>
                  </a:solidFill>
                </a:rPr>
                <a:t> 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143926" y="1765984"/>
            <a:ext cx="3459866" cy="4144066"/>
            <a:chOff x="557743" y="2766613"/>
            <a:chExt cx="3481562" cy="2291466"/>
          </a:xfrm>
        </p:grpSpPr>
        <p:sp>
          <p:nvSpPr>
            <p:cNvPr id="46" name="대각선 방향의 모서리가 둥근 사각형 45"/>
            <p:cNvSpPr/>
            <p:nvPr/>
          </p:nvSpPr>
          <p:spPr>
            <a:xfrm flipH="1">
              <a:off x="557743" y="2766613"/>
              <a:ext cx="3481562" cy="2291466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rgbClr val="00E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각 삼각형 46"/>
            <p:cNvSpPr/>
            <p:nvPr/>
          </p:nvSpPr>
          <p:spPr>
            <a:xfrm rot="5400000">
              <a:off x="557743" y="2766613"/>
              <a:ext cx="671814" cy="671814"/>
            </a:xfrm>
            <a:prstGeom prst="rtTriangle">
              <a:avLst/>
            </a:prstGeom>
            <a:solidFill>
              <a:srgbClr val="00EF80"/>
            </a:solidFill>
            <a:ln>
              <a:solidFill>
                <a:srgbClr val="00E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83838" y="2808197"/>
              <a:ext cx="49971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prstClr val="white"/>
                  </a:solidFill>
                </a:rPr>
                <a:t>C</a:t>
              </a:r>
              <a:r>
                <a:rPr lang="ko-KR" altLang="en-US" sz="1200" b="1" dirty="0" smtClean="0">
                  <a:solidFill>
                    <a:prstClr val="white"/>
                  </a:solidFill>
                </a:rPr>
                <a:t> 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20385" t="25574" r="33006" b="5788"/>
          <a:stretch/>
        </p:blipFill>
        <p:spPr>
          <a:xfrm>
            <a:off x="4835428" y="2000660"/>
            <a:ext cx="2893010" cy="36719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20539" t="31286" r="14069" b="6935"/>
          <a:stretch/>
        </p:blipFill>
        <p:spPr>
          <a:xfrm>
            <a:off x="975946" y="2000660"/>
            <a:ext cx="3091891" cy="36719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20535" t="35551" r="14674" b="26318"/>
          <a:stretch/>
        </p:blipFill>
        <p:spPr>
          <a:xfrm>
            <a:off x="8475785" y="2000660"/>
            <a:ext cx="2989385" cy="367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6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en-US" altLang="ko-K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ko-KR" altLang="en-US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예약과 취소 비율</a:t>
            </a:r>
            <a:r>
              <a:rPr lang="en-US" altLang="ko-KR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(Booking &amp; Cancel percentage)</a:t>
            </a:r>
            <a:endParaRPr lang="en-US" altLang="ko-KR" sz="4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299" t="32677" r="14259" b="11226"/>
          <a:stretch/>
        </p:blipFill>
        <p:spPr>
          <a:xfrm>
            <a:off x="1083354" y="1602957"/>
            <a:ext cx="10267520" cy="499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621145C1-25F2-47DC-AB5C-4255644EDC57}"/>
              </a:ext>
            </a:extLst>
          </p:cNvPr>
          <p:cNvSpPr/>
          <p:nvPr/>
        </p:nvSpPr>
        <p:spPr>
          <a:xfrm>
            <a:off x="478516" y="1293262"/>
            <a:ext cx="11234967" cy="5564738"/>
          </a:xfrm>
          <a:prstGeom prst="round2SameRect">
            <a:avLst>
              <a:gd name="adj1" fmla="val 48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679C26-843B-44F8-ACF1-5093C25C42AB}"/>
              </a:ext>
            </a:extLst>
          </p:cNvPr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en-US" altLang="ko-KR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100000">
                  <a:srgbClr val="02F07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433077-90B3-4432-AB1E-87BD95D8FF5C}"/>
              </a:ext>
            </a:extLst>
          </p:cNvPr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4F0"/>
              </a:gs>
              <a:gs pos="100000">
                <a:srgbClr val="02F07F"/>
              </a:gs>
            </a:gsLst>
            <a:lin ang="0" scaled="1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r>
              <a:rPr lang="ko-KR" altLang="en-US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취소와 </a:t>
            </a:r>
            <a:r>
              <a:rPr lang="ko-KR" altLang="en-US" sz="2000" b="1" kern="0" dirty="0" err="1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노쇼의</a:t>
            </a:r>
            <a:r>
              <a:rPr lang="ko-KR" altLang="en-US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비율</a:t>
            </a:r>
            <a:r>
              <a:rPr lang="en-US" altLang="ko-KR" sz="2000" b="1" kern="0" dirty="0" smtClean="0">
                <a:ln w="12700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(Cancel &amp; No-show percentage)</a:t>
            </a:r>
            <a:endParaRPr lang="en-US" altLang="ko-KR" sz="400" kern="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588" t="30610" r="14363" b="13268"/>
          <a:stretch/>
        </p:blipFill>
        <p:spPr>
          <a:xfrm>
            <a:off x="1083353" y="1661746"/>
            <a:ext cx="10238135" cy="50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9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407</Words>
  <Application>Microsoft Office PowerPoint</Application>
  <PresentationFormat>와이드스크린</PresentationFormat>
  <Paragraphs>133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나눔스퀘어_ac Bold</vt:lpstr>
      <vt:lpstr>나눔스퀘어_ac ExtraBold</vt:lpstr>
      <vt:lpstr>맑은 고딕</vt:lpstr>
      <vt:lpstr>비비트리손글씨체_B</vt:lpstr>
      <vt:lpstr>여기어때 잘난체</vt:lpstr>
      <vt:lpstr>한컴 백제 B</vt:lpstr>
      <vt:lpstr>Arial</vt:lpstr>
      <vt:lpstr>27_Office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687</cp:lastModifiedBy>
  <cp:revision>62</cp:revision>
  <dcterms:created xsi:type="dcterms:W3CDTF">2021-01-21T03:27:49Z</dcterms:created>
  <dcterms:modified xsi:type="dcterms:W3CDTF">2021-01-30T13:11:13Z</dcterms:modified>
</cp:coreProperties>
</file>